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handoutMasterIdLst>
    <p:handoutMasterId r:id="rId8"/>
  </p:handoutMasterIdLst>
  <p:sldIdLst>
    <p:sldId id="2146849231" r:id="rId5"/>
    <p:sldId id="2146849235" r:id="rId6"/>
  </p:sldIdLst>
  <p:sldSz cx="12192000" cy="6858000"/>
  <p:notesSz cx="6958013" cy="994727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KIT" id="{C66B22B9-B01D-4CCC-9B11-75AACE3B512E}">
          <p14:sldIdLst>
            <p14:sldId id="2146849231"/>
            <p14:sldId id="214684923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inbold, Marcel (ITT)" initials="RM(" lastIdx="1" clrIdx="0">
    <p:extLst>
      <p:ext uri="{19B8F6BF-5375-455C-9EA6-DF929625EA0E}">
        <p15:presenceInfo xmlns:p15="http://schemas.microsoft.com/office/powerpoint/2012/main" userId="S-1-5-21-1202744845-3101423955-345487624-3738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7E9639D4-E3E2-4D34-9284-5A2195B3D0D7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59" autoAdjust="0"/>
    <p:restoredTop sz="96323" autoAdjust="0"/>
  </p:normalViewPr>
  <p:slideViewPr>
    <p:cSldViewPr showGuides="1">
      <p:cViewPr varScale="1">
        <p:scale>
          <a:sx n="91" d="100"/>
          <a:sy n="91" d="100"/>
        </p:scale>
        <p:origin x="638" y="6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howGuides="1">
      <p:cViewPr>
        <p:scale>
          <a:sx n="200" d="100"/>
          <a:sy n="200" d="100"/>
        </p:scale>
        <p:origin x="3168" y="-3306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pfzeilenplatzhalter 1">
            <a:extLst>
              <a:ext uri="{FF2B5EF4-FFF2-40B4-BE49-F238E27FC236}">
                <a16:creationId xmlns:a16="http://schemas.microsoft.com/office/drawing/2014/main" id="{7021594F-60AF-5030-27F4-B919E0755C05}"/>
              </a:ext>
            </a:extLst>
          </p:cNvPr>
          <p:cNvSpPr>
            <a:spLocks noGrp="1"/>
          </p:cNvSpPr>
          <p:nvPr>
            <p:ph type="hdr" sz="quarter"/>
          </p:nvPr>
        </p:nvSpPr>
        <p:spPr bwMode="gray">
          <a:xfrm>
            <a:off x="184640" y="0"/>
            <a:ext cx="5886653" cy="499091"/>
          </a:xfrm>
          <a:prstGeom prst="rect">
            <a:avLst/>
          </a:prstGeom>
        </p:spPr>
        <p:txBody>
          <a:bodyPr vert="horz" lIns="0" tIns="144000" rIns="0" bIns="0" rtlCol="0"/>
          <a:lstStyle>
            <a:lvl1pPr algn="l">
              <a:defRPr sz="700"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Datumsplatzhalter 2">
            <a:extLst>
              <a:ext uri="{FF2B5EF4-FFF2-40B4-BE49-F238E27FC236}">
                <a16:creationId xmlns:a16="http://schemas.microsoft.com/office/drawing/2014/main" id="{45C4C54D-5268-2170-0B7D-70659D206B08}"/>
              </a:ext>
            </a:extLst>
          </p:cNvPr>
          <p:cNvSpPr>
            <a:spLocks noGrp="1"/>
          </p:cNvSpPr>
          <p:nvPr>
            <p:ph type="dt" idx="1"/>
          </p:nvPr>
        </p:nvSpPr>
        <p:spPr bwMode="gray">
          <a:xfrm>
            <a:off x="6071293" y="0"/>
            <a:ext cx="700471" cy="499091"/>
          </a:xfrm>
          <a:prstGeom prst="rect">
            <a:avLst/>
          </a:prstGeom>
        </p:spPr>
        <p:txBody>
          <a:bodyPr vert="horz" lIns="0" tIns="144000" rIns="0" bIns="0" rtlCol="0"/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fld id="{0530C102-DC59-4ADF-BCE9-B21E5AA1F1ED}" type="datetimeFigureOut">
              <a:rPr lang="de-DE" smtClean="0"/>
              <a:pPr/>
              <a:t>11.12.2025</a:t>
            </a:fld>
            <a:endParaRPr lang="de-DE" dirty="0"/>
          </a:p>
        </p:txBody>
      </p:sp>
      <p:sp>
        <p:nvSpPr>
          <p:cNvPr id="8" name="Fußzeilenplatzhalter 5">
            <a:extLst>
              <a:ext uri="{FF2B5EF4-FFF2-40B4-BE49-F238E27FC236}">
                <a16:creationId xmlns:a16="http://schemas.microsoft.com/office/drawing/2014/main" id="{A7568FAF-32D5-F797-5874-241DEBC3A7A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 bwMode="gray">
          <a:xfrm>
            <a:off x="184640" y="9448185"/>
            <a:ext cx="5886653" cy="499090"/>
          </a:xfrm>
          <a:prstGeom prst="rect">
            <a:avLst/>
          </a:prstGeom>
        </p:spPr>
        <p:txBody>
          <a:bodyPr vert="horz" lIns="0" tIns="0" rIns="0" bIns="144000" rtlCol="0" anchor="b"/>
          <a:lstStyle>
            <a:lvl1pPr algn="l">
              <a:defRPr sz="700"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9" name="Foliennummernplatzhalter 6">
            <a:extLst>
              <a:ext uri="{FF2B5EF4-FFF2-40B4-BE49-F238E27FC236}">
                <a16:creationId xmlns:a16="http://schemas.microsoft.com/office/drawing/2014/main" id="{6A11AFD2-EF91-BDDC-349A-DB1934250BB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 bwMode="gray">
          <a:xfrm>
            <a:off x="6071293" y="9448185"/>
            <a:ext cx="700471" cy="499090"/>
          </a:xfrm>
          <a:prstGeom prst="rect">
            <a:avLst/>
          </a:prstGeom>
        </p:spPr>
        <p:txBody>
          <a:bodyPr vert="horz" lIns="0" tIns="0" rIns="0" bIns="144000" rtlCol="0" anchor="b"/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fld id="{8D601724-35E3-4B40-B93F-B7E192B7FF5D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50610437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704" userDrawn="1">
          <p15:clr>
            <a:srgbClr val="F26B43"/>
          </p15:clr>
        </p15:guide>
        <p15:guide id="2" pos="2191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 bwMode="gray">
          <a:xfrm>
            <a:off x="184640" y="0"/>
            <a:ext cx="5886653" cy="499091"/>
          </a:xfrm>
          <a:prstGeom prst="rect">
            <a:avLst/>
          </a:prstGeom>
        </p:spPr>
        <p:txBody>
          <a:bodyPr vert="horz" lIns="0" tIns="144000" rIns="0" bIns="0" rtlCol="0"/>
          <a:lstStyle>
            <a:lvl1pPr algn="l">
              <a:defRPr sz="700"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 bwMode="gray">
          <a:xfrm>
            <a:off x="6071293" y="0"/>
            <a:ext cx="700471" cy="499091"/>
          </a:xfrm>
          <a:prstGeom prst="rect">
            <a:avLst/>
          </a:prstGeom>
        </p:spPr>
        <p:txBody>
          <a:bodyPr vert="horz" lIns="0" tIns="144000" rIns="0" bIns="0" rtlCol="0"/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fld id="{0530C102-DC59-4ADF-BCE9-B21E5AA1F1ED}" type="datetimeFigureOut">
              <a:rPr lang="de-DE" smtClean="0"/>
              <a:pPr/>
              <a:t>11.12.2025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 bwMode="gray">
          <a:xfrm>
            <a:off x="184640" y="499091"/>
            <a:ext cx="6588732" cy="3707147"/>
          </a:xfrm>
          <a:prstGeom prst="rect">
            <a:avLst/>
          </a:prstGeom>
          <a:noFill/>
          <a:ln w="6350">
            <a:solidFill>
              <a:schemeClr val="bg2"/>
            </a:solidFill>
          </a:ln>
        </p:spPr>
        <p:txBody>
          <a:bodyPr vert="horz" lIns="96597" tIns="48299" rIns="96597" bIns="4829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 bwMode="gray">
          <a:xfrm>
            <a:off x="192088" y="4398211"/>
            <a:ext cx="6581284" cy="467988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 bwMode="gray">
          <a:xfrm>
            <a:off x="184640" y="9448185"/>
            <a:ext cx="5886653" cy="499090"/>
          </a:xfrm>
          <a:prstGeom prst="rect">
            <a:avLst/>
          </a:prstGeom>
        </p:spPr>
        <p:txBody>
          <a:bodyPr vert="horz" lIns="0" tIns="0" rIns="0" bIns="144000" rtlCol="0" anchor="b"/>
          <a:lstStyle>
            <a:lvl1pPr algn="l">
              <a:defRPr sz="700">
                <a:solidFill>
                  <a:schemeClr val="bg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 bwMode="gray">
          <a:xfrm>
            <a:off x="6071293" y="9448185"/>
            <a:ext cx="700471" cy="499090"/>
          </a:xfrm>
          <a:prstGeom prst="rect">
            <a:avLst/>
          </a:prstGeom>
        </p:spPr>
        <p:txBody>
          <a:bodyPr vert="horz" lIns="0" tIns="0" rIns="0" bIns="144000" rtlCol="0" anchor="b"/>
          <a:lstStyle>
            <a:lvl1pPr algn="r">
              <a:defRPr sz="700">
                <a:solidFill>
                  <a:schemeClr val="bg2"/>
                </a:solidFill>
              </a:defRPr>
            </a:lvl1pPr>
          </a:lstStyle>
          <a:p>
            <a:fld id="{8D601724-35E3-4B40-B93F-B7E192B7FF5D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98574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indent="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defRPr sz="1200" kern="1200">
        <a:solidFill>
          <a:srgbClr val="000000"/>
        </a:solidFill>
        <a:latin typeface="+mn-lt"/>
        <a:ea typeface="+mn-ea"/>
        <a:cs typeface="+mn-cs"/>
      </a:defRPr>
    </a:lvl1pPr>
    <a:lvl2pPr marL="252000" indent="-25200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buClr>
        <a:schemeClr val="accent1"/>
      </a:buClr>
      <a:buFont typeface="Wingdings" panose="05000000000000000000" pitchFamily="2" charset="2"/>
      <a:buChar char="§"/>
      <a:defRPr sz="1200" kern="1200">
        <a:solidFill>
          <a:srgbClr val="000000"/>
        </a:solidFill>
        <a:latin typeface="+mn-lt"/>
        <a:ea typeface="+mn-ea"/>
        <a:cs typeface="+mn-cs"/>
      </a:defRPr>
    </a:lvl2pPr>
    <a:lvl3pPr marL="252000" indent="-25200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buClr>
        <a:schemeClr val="accent1"/>
      </a:buClr>
      <a:buFont typeface="+mj-lt"/>
      <a:buAutoNum type="arabicPeriod"/>
      <a:defRPr sz="1200" kern="1200">
        <a:solidFill>
          <a:srgbClr val="000000"/>
        </a:solidFill>
        <a:latin typeface="+mn-lt"/>
        <a:ea typeface="+mn-ea"/>
        <a:cs typeface="+mn-cs"/>
      </a:defRPr>
    </a:lvl3pPr>
    <a:lvl4pPr marL="504000" indent="-252000" algn="l" defTabSz="914400" rtl="0" eaLnBrk="1" latinLnBrk="0" hangingPunct="1">
      <a:lnSpc>
        <a:spcPct val="110000"/>
      </a:lnSpc>
      <a:spcBef>
        <a:spcPts val="0"/>
      </a:spcBef>
      <a:spcAft>
        <a:spcPts val="300"/>
      </a:spcAft>
      <a:buClr>
        <a:schemeClr val="accent1"/>
      </a:buClr>
      <a:buFont typeface="Symbol" panose="05050102010706020507" pitchFamily="18" charset="2"/>
      <a:buChar char="-"/>
      <a:defRPr sz="1200" kern="1200">
        <a:solidFill>
          <a:srgbClr val="000000"/>
        </a:solidFill>
        <a:latin typeface="+mn-lt"/>
        <a:ea typeface="+mn-ea"/>
        <a:cs typeface="+mn-cs"/>
      </a:defRPr>
    </a:lvl4pPr>
    <a:lvl5pPr marL="504000" indent="-252000" algn="l" defTabSz="914400" rtl="0" eaLnBrk="1" latinLnBrk="0" hangingPunct="1">
      <a:lnSpc>
        <a:spcPct val="110000"/>
      </a:lnSpc>
      <a:spcBef>
        <a:spcPts val="0"/>
      </a:spcBef>
      <a:spcAft>
        <a:spcPts val="300"/>
      </a:spcAft>
      <a:buClr>
        <a:schemeClr val="accent1"/>
      </a:buClr>
      <a:buFont typeface="+mj-lt"/>
      <a:buAutoNum type="alphaLcPeriod"/>
      <a:defRPr sz="1200" kern="1200">
        <a:solidFill>
          <a:srgbClr val="000000"/>
        </a:solidFill>
        <a:latin typeface="+mn-lt"/>
        <a:ea typeface="+mn-ea"/>
        <a:cs typeface="+mn-cs"/>
      </a:defRPr>
    </a:lvl5pPr>
    <a:lvl6pPr marL="0" indent="0" algn="l" defTabSz="914400" rtl="0" eaLnBrk="1" latinLnBrk="0" hangingPunct="1">
      <a:lnSpc>
        <a:spcPct val="110000"/>
      </a:lnSpc>
      <a:spcBef>
        <a:spcPts val="1000"/>
      </a:spcBef>
      <a:spcAft>
        <a:spcPts val="600"/>
      </a:spcAft>
      <a:defRPr sz="1600" b="1" kern="1200">
        <a:solidFill>
          <a:schemeClr val="accent1"/>
        </a:solidFill>
        <a:latin typeface="+mn-lt"/>
        <a:ea typeface="+mn-ea"/>
        <a:cs typeface="+mn-cs"/>
      </a:defRPr>
    </a:lvl6pPr>
    <a:lvl7pPr marL="0" indent="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defRPr sz="800" kern="1200">
        <a:solidFill>
          <a:srgbClr val="000000"/>
        </a:solidFill>
        <a:latin typeface="+mn-lt"/>
        <a:ea typeface="+mn-ea"/>
        <a:cs typeface="+mn-cs"/>
      </a:defRPr>
    </a:lvl7pPr>
    <a:lvl8pPr marL="0" indent="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defRPr sz="800" kern="1200">
        <a:solidFill>
          <a:srgbClr val="000000"/>
        </a:solidFill>
        <a:latin typeface="+mn-lt"/>
        <a:ea typeface="+mn-ea"/>
        <a:cs typeface="+mn-cs"/>
      </a:defRPr>
    </a:lvl8pPr>
    <a:lvl9pPr marL="0" indent="0" algn="l" defTabSz="914400" rtl="0" eaLnBrk="1" latinLnBrk="0" hangingPunct="1">
      <a:lnSpc>
        <a:spcPct val="110000"/>
      </a:lnSpc>
      <a:spcBef>
        <a:spcPts val="300"/>
      </a:spcBef>
      <a:spcAft>
        <a:spcPts val="300"/>
      </a:spcAft>
      <a:defRPr sz="800" kern="1200">
        <a:solidFill>
          <a:srgbClr val="000000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772" userDrawn="1">
          <p15:clr>
            <a:srgbClr val="F26B43"/>
          </p15:clr>
        </p15:guide>
        <p15:guide id="2" pos="121" userDrawn="1">
          <p15:clr>
            <a:srgbClr val="F26B43"/>
          </p15:clr>
        </p15:guide>
        <p15:guide id="3" pos="4271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84150" y="498475"/>
            <a:ext cx="6589713" cy="37084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601724-35E3-4B40-B93F-B7E192B7FF5D}" type="slidenum">
              <a:rPr lang="de-DE" smtClean="0"/>
              <a:pPr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1337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94A609-4F29-4AAC-DF09-5ED04C4C7B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>
            <a:extLst>
              <a:ext uri="{FF2B5EF4-FFF2-40B4-BE49-F238E27FC236}">
                <a16:creationId xmlns:a16="http://schemas.microsoft.com/office/drawing/2014/main" id="{BDC4FF7D-35DB-E193-15A1-B27E612794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184150" y="498475"/>
            <a:ext cx="6589713" cy="3708400"/>
          </a:xfrm>
        </p:spPr>
      </p:sp>
      <p:sp>
        <p:nvSpPr>
          <p:cNvPr id="3" name="Notizenplatzhalter 2">
            <a:extLst>
              <a:ext uri="{FF2B5EF4-FFF2-40B4-BE49-F238E27FC236}">
                <a16:creationId xmlns:a16="http://schemas.microsoft.com/office/drawing/2014/main" id="{1113E1C4-DC9E-1E42-1D9C-7B1C80A9D0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47798EC-8F7B-2EFF-41E3-3522478FA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D601724-35E3-4B40-B93F-B7E192B7FF5D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22720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A60EB3CE-8FA7-6B59-50FD-F65D29AB330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234988" y="1592263"/>
            <a:ext cx="10585538" cy="3457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None/>
            </a:pPr>
            <a:r>
              <a:rPr lang="de-DE" sz="12000" b="1" dirty="0">
                <a:solidFill>
                  <a:schemeClr val="bg1"/>
                </a:solidFill>
              </a:rPr>
              <a:t>Titelfolien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C9806C6D-0905-EEEA-0B68-C996F2964FF2}"/>
              </a:ext>
            </a:extLst>
          </p:cNvPr>
          <p:cNvGrpSpPr/>
          <p:nvPr userDrawn="1"/>
        </p:nvGrpSpPr>
        <p:grpSpPr>
          <a:xfrm>
            <a:off x="9749847" y="2816226"/>
            <a:ext cx="1207276" cy="1009648"/>
            <a:chOff x="9336214" y="2528900"/>
            <a:chExt cx="1980368" cy="1656188"/>
          </a:xfrm>
        </p:grpSpPr>
        <p:cxnSp>
          <p:nvCxnSpPr>
            <p:cNvPr id="4" name="Gerader Verbinder 3">
              <a:extLst>
                <a:ext uri="{FF2B5EF4-FFF2-40B4-BE49-F238E27FC236}">
                  <a16:creationId xmlns:a16="http://schemas.microsoft.com/office/drawing/2014/main" id="{5E157EA1-ECC1-A9AA-1AF8-CA75A4644506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9336214" y="3356994"/>
              <a:ext cx="1980368" cy="0"/>
            </a:xfrm>
            <a:prstGeom prst="line">
              <a:avLst/>
            </a:prstGeom>
            <a:ln w="152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aute 4">
              <a:extLst>
                <a:ext uri="{FF2B5EF4-FFF2-40B4-BE49-F238E27FC236}">
                  <a16:creationId xmlns:a16="http://schemas.microsoft.com/office/drawing/2014/main" id="{FDC88BE7-F254-7F88-E4BE-4948376941CA}"/>
                </a:ext>
              </a:extLst>
            </p:cNvPr>
            <p:cNvSpPr/>
            <p:nvPr userDrawn="1"/>
          </p:nvSpPr>
          <p:spPr bwMode="gray">
            <a:xfrm>
              <a:off x="10488488" y="2528900"/>
              <a:ext cx="828094" cy="1656188"/>
            </a:xfrm>
            <a:custGeom>
              <a:avLst/>
              <a:gdLst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0 w 648072"/>
                <a:gd name="connsiteY4" fmla="*/ 32403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91440 w 648072"/>
                <a:gd name="connsiteY4" fmla="*/ 41547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0" fmla="*/ 0 w 324036"/>
                <a:gd name="connsiteY0" fmla="*/ 0 h 648072"/>
                <a:gd name="connsiteX1" fmla="*/ 324036 w 324036"/>
                <a:gd name="connsiteY1" fmla="*/ 324036 h 648072"/>
                <a:gd name="connsiteX2" fmla="*/ 0 w 324036"/>
                <a:gd name="connsiteY2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4036" h="648072">
                  <a:moveTo>
                    <a:pt x="0" y="0"/>
                  </a:moveTo>
                  <a:lnTo>
                    <a:pt x="324036" y="324036"/>
                  </a:lnTo>
                  <a:lnTo>
                    <a:pt x="0" y="648072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2424673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Zweispaltig Bl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D1E56A9-7120-0C1B-1DFE-FB4F2B9F90B7}"/>
              </a:ext>
            </a:extLst>
          </p:cNvPr>
          <p:cNvSpPr/>
          <p:nvPr userDrawn="1"/>
        </p:nvSpPr>
        <p:spPr bwMode="gray">
          <a:xfrm>
            <a:off x="10091738" y="0"/>
            <a:ext cx="2100262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5B4F9-46BC-DCE2-AB96-AC7CB76E8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371475" y="368659"/>
            <a:ext cx="1728788" cy="1007704"/>
          </a:xfrm>
        </p:spPr>
        <p:txBody>
          <a:bodyPr tIns="252000"/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Inhalte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7AE8D194-9EDA-738A-DC32-F2142FF7C4E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A03681D3-D422-4F4E-AC4E-6C67671542C2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05649568-1C2D-B202-63ED-CEE7405FD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39B9F8B5-CDA2-B101-8FD8-AD3CDBA0C0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grpSp>
        <p:nvGrpSpPr>
          <p:cNvPr id="12" name="Gruppieren 8">
            <a:extLst>
              <a:ext uri="{FF2B5EF4-FFF2-40B4-BE49-F238E27FC236}">
                <a16:creationId xmlns:a16="http://schemas.microsoft.com/office/drawing/2014/main" id="{A6AB963E-1F0D-866D-E3FB-95098EBB08C9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  <a:solidFill>
            <a:schemeClr val="bg1"/>
          </a:solidFill>
        </p:grpSpPr>
        <p:sp>
          <p:nvSpPr>
            <p:cNvPr id="13" name="Freihandform: Form 9">
              <a:extLst>
                <a:ext uri="{FF2B5EF4-FFF2-40B4-BE49-F238E27FC236}">
                  <a16:creationId xmlns:a16="http://schemas.microsoft.com/office/drawing/2014/main" id="{7F437339-9972-1104-C84E-3425CA29FA15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4" name="Freihandform: Form 10">
              <a:extLst>
                <a:ext uri="{FF2B5EF4-FFF2-40B4-BE49-F238E27FC236}">
                  <a16:creationId xmlns:a16="http://schemas.microsoft.com/office/drawing/2014/main" id="{E8490089-7E0F-697B-8A21-B674E637433E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1FB31B9B-7A37-361D-F7F6-4E6344A8A4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black">
          <a:xfrm>
            <a:off x="2316163" y="368300"/>
            <a:ext cx="6588125" cy="4681538"/>
          </a:xfrm>
        </p:spPr>
        <p:txBody>
          <a:bodyPr tIns="252000"/>
          <a:lstStyle>
            <a:lvl1pPr marL="540000" indent="-540000">
              <a:lnSpc>
                <a:spcPct val="85000"/>
              </a:lnSpc>
              <a:spcBef>
                <a:spcPts val="180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  <a:defRPr sz="350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1pPr>
            <a:lvl2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buFont typeface="+mj-lt"/>
              <a:buAutoNum type="alphaLcPeriod"/>
              <a:defRPr sz="1600">
                <a:solidFill>
                  <a:schemeClr val="bg1"/>
                </a:solidFill>
              </a:defRPr>
            </a:lvl3pPr>
            <a:lvl4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6pPr>
            <a:lvl7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7pPr>
            <a:lvl8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8pPr>
            <a:lvl9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801184367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renn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A60EB3CE-8FA7-6B59-50FD-F65D29AB330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234988" y="1592263"/>
            <a:ext cx="10585538" cy="3457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None/>
            </a:pPr>
            <a:r>
              <a:rPr lang="de-DE" sz="12000" b="1" dirty="0" err="1">
                <a:solidFill>
                  <a:schemeClr val="bg1"/>
                </a:solidFill>
              </a:rPr>
              <a:t>Trenner</a:t>
            </a:r>
            <a:endParaRPr lang="de-DE" sz="12000" b="1" dirty="0">
              <a:solidFill>
                <a:schemeClr val="bg1"/>
              </a:solidFill>
            </a:endParaRP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583ADA49-B8A9-2D5D-A571-94E5F1DD0F54}"/>
              </a:ext>
            </a:extLst>
          </p:cNvPr>
          <p:cNvGrpSpPr/>
          <p:nvPr userDrawn="1"/>
        </p:nvGrpSpPr>
        <p:grpSpPr>
          <a:xfrm>
            <a:off x="9749847" y="2816226"/>
            <a:ext cx="1207276" cy="1009648"/>
            <a:chOff x="9336214" y="2528900"/>
            <a:chExt cx="1980368" cy="1656188"/>
          </a:xfrm>
        </p:grpSpPr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E2251FA2-90EB-2A45-FC37-A0304FBAD85F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9336214" y="3356994"/>
              <a:ext cx="1980368" cy="0"/>
            </a:xfrm>
            <a:prstGeom prst="line">
              <a:avLst/>
            </a:prstGeom>
            <a:ln w="152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aute 4">
              <a:extLst>
                <a:ext uri="{FF2B5EF4-FFF2-40B4-BE49-F238E27FC236}">
                  <a16:creationId xmlns:a16="http://schemas.microsoft.com/office/drawing/2014/main" id="{61D9F5AD-F0AD-2CAA-880D-C238F5A4CFA7}"/>
                </a:ext>
              </a:extLst>
            </p:cNvPr>
            <p:cNvSpPr/>
            <p:nvPr userDrawn="1"/>
          </p:nvSpPr>
          <p:spPr bwMode="gray">
            <a:xfrm>
              <a:off x="10488488" y="2528900"/>
              <a:ext cx="828094" cy="1656188"/>
            </a:xfrm>
            <a:custGeom>
              <a:avLst/>
              <a:gdLst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0 w 648072"/>
                <a:gd name="connsiteY4" fmla="*/ 32403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91440 w 648072"/>
                <a:gd name="connsiteY4" fmla="*/ 41547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0" fmla="*/ 0 w 324036"/>
                <a:gd name="connsiteY0" fmla="*/ 0 h 648072"/>
                <a:gd name="connsiteX1" fmla="*/ 324036 w 324036"/>
                <a:gd name="connsiteY1" fmla="*/ 324036 h 648072"/>
                <a:gd name="connsiteX2" fmla="*/ 0 w 324036"/>
                <a:gd name="connsiteY2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4036" h="648072">
                  <a:moveTo>
                    <a:pt x="0" y="0"/>
                  </a:moveTo>
                  <a:lnTo>
                    <a:pt x="324036" y="324036"/>
                  </a:lnTo>
                  <a:lnTo>
                    <a:pt x="0" y="648072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15159694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trenn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5F49F37-C71A-F97E-E3A7-139DDD7F9DA7}"/>
              </a:ext>
            </a:extLst>
          </p:cNvPr>
          <p:cNvSpPr>
            <a:spLocks noGrp="1"/>
          </p:cNvSpPr>
          <p:nvPr>
            <p:ph type="title"/>
          </p:nvPr>
        </p:nvSpPr>
        <p:spPr bwMode="black">
          <a:xfrm>
            <a:off x="371475" y="4041774"/>
            <a:ext cx="7561263" cy="2232025"/>
          </a:xfrm>
        </p:spPr>
        <p:txBody>
          <a:bodyPr tIns="72000"/>
          <a:lstStyle>
            <a:lvl1pPr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377F9694-8382-FAAE-BF69-4C4EF7EA399C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87993A48-89C1-4277-9AA4-794FAA17925A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1ACFB753-502E-F3E6-F47F-279E23DC2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1960B388-4E4A-DE89-37D5-609461BF3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FF8578ED-5C80-7F30-EAC9-58EF35B54256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1"/>
            <a:ext cx="12191999" cy="3824287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4" name="Textplatzhalter 13">
            <a:extLst>
              <a:ext uri="{FF2B5EF4-FFF2-40B4-BE49-F238E27FC236}">
                <a16:creationId xmlns:a16="http://schemas.microsoft.com/office/drawing/2014/main" id="{02A2A9F0-A69F-C43F-A107-E3FA32B328F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black">
          <a:xfrm>
            <a:off x="10091738" y="4041776"/>
            <a:ext cx="1726244" cy="365518"/>
          </a:xfrm>
        </p:spPr>
        <p:txBody>
          <a:bodyPr wrap="none" tIns="108000"/>
          <a:lstStyle>
            <a:lvl1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1pPr>
            <a:lvl2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2pPr>
            <a:lvl3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3pPr>
            <a:lvl4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6pPr>
            <a:lvl7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7pPr>
            <a:lvl8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8pPr>
            <a:lvl9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Kapitel</a:t>
            </a:r>
          </a:p>
        </p:txBody>
      </p:sp>
      <p:sp>
        <p:nvSpPr>
          <p:cNvPr id="17" name="Textplatzhalter 13">
            <a:extLst>
              <a:ext uri="{FF2B5EF4-FFF2-40B4-BE49-F238E27FC236}">
                <a16:creationId xmlns:a16="http://schemas.microsoft.com/office/drawing/2014/main" id="{4FC48BF4-7798-9F53-9DFC-ED348CD6B09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 bwMode="black">
          <a:xfrm>
            <a:off x="10091738" y="4407464"/>
            <a:ext cx="1726244" cy="858274"/>
          </a:xfrm>
        </p:spPr>
        <p:txBody>
          <a:bodyPr wrap="none" tIns="0"/>
          <a:lstStyle>
            <a:lvl1pPr marL="0" indent="0" algn="r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bg1">
                    <a:alpha val="60000"/>
                  </a:schemeClr>
                </a:solidFill>
                <a:latin typeface="+mj-lt"/>
              </a:defRPr>
            </a:lvl1pPr>
            <a:lvl2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2pPr>
            <a:lvl3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3pPr>
            <a:lvl4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4pPr>
            <a:lvl5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5pPr>
            <a:lvl6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6pPr>
            <a:lvl7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7pPr>
            <a:lvl8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8pPr>
            <a:lvl9pPr marL="0" indent="0" algn="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5000" b="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9pPr>
          </a:lstStyle>
          <a:p>
            <a:pPr lvl="0"/>
            <a:r>
              <a:rPr lang="de-DE" dirty="0"/>
              <a:t>00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38A65190-0278-D712-7185-458914BDE89A}"/>
              </a:ext>
            </a:extLst>
          </p:cNvPr>
          <p:cNvSpPr/>
          <p:nvPr userDrawn="1"/>
        </p:nvSpPr>
        <p:spPr bwMode="gray">
          <a:xfrm>
            <a:off x="12252684" y="4041774"/>
            <a:ext cx="1908212" cy="1835498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t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Kapiteltrenner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Für eine bessere Übersicht kann der Kapiteltrenner Farblich angepasst werden.</a:t>
            </a:r>
          </a:p>
          <a:p>
            <a:pPr algn="l"/>
            <a:endParaRPr lang="de-DE" sz="1000" b="0" dirty="0">
              <a:solidFill>
                <a:schemeClr val="tx1"/>
              </a:solidFill>
            </a:endParaRPr>
          </a:p>
          <a:p>
            <a:pPr algn="l"/>
            <a:r>
              <a:rPr lang="de-DE" sz="1000" b="0" dirty="0">
                <a:solidFill>
                  <a:schemeClr val="tx1"/>
                </a:solidFill>
              </a:rPr>
              <a:t>Rechtsklick neben der Folie,</a:t>
            </a:r>
          </a:p>
          <a:p>
            <a:pPr algn="l"/>
            <a:r>
              <a:rPr lang="de-DE" sz="1000" b="1" dirty="0">
                <a:solidFill>
                  <a:schemeClr val="tx1"/>
                </a:solidFill>
              </a:rPr>
              <a:t>Hintergrund formatieren,</a:t>
            </a:r>
            <a:br>
              <a:rPr lang="de-DE" sz="1000" b="1" dirty="0">
                <a:solidFill>
                  <a:schemeClr val="tx1"/>
                </a:solidFill>
              </a:rPr>
            </a:br>
            <a:r>
              <a:rPr lang="de-DE" sz="1000" b="1" dirty="0">
                <a:solidFill>
                  <a:schemeClr val="tx1"/>
                </a:solidFill>
              </a:rPr>
              <a:t>Design Farbe </a:t>
            </a:r>
            <a:r>
              <a:rPr lang="de-DE" sz="1000" b="0" dirty="0">
                <a:solidFill>
                  <a:schemeClr val="tx1"/>
                </a:solidFill>
              </a:rPr>
              <a:t>auswählen.</a:t>
            </a:r>
            <a:endParaRPr lang="de-DE" sz="1000" b="1" dirty="0">
              <a:solidFill>
                <a:schemeClr val="tx1"/>
              </a:solidFill>
            </a:endParaRPr>
          </a:p>
        </p:txBody>
      </p:sp>
      <p:sp>
        <p:nvSpPr>
          <p:cNvPr id="4" name="Rechteck: abgerundete Ecken 3">
            <a:extLst>
              <a:ext uri="{FF2B5EF4-FFF2-40B4-BE49-F238E27FC236}">
                <a16:creationId xmlns:a16="http://schemas.microsoft.com/office/drawing/2014/main" id="{60105423-6B46-120A-0BA8-0B71D20B9EDB}"/>
              </a:ext>
            </a:extLst>
          </p:cNvPr>
          <p:cNvSpPr/>
          <p:nvPr userDrawn="1"/>
        </p:nvSpPr>
        <p:spPr bwMode="gray">
          <a:xfrm>
            <a:off x="12396701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tx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C49502F4-B000-C269-8071-9A63E2A72653}"/>
              </a:ext>
            </a:extLst>
          </p:cNvPr>
          <p:cNvSpPr/>
          <p:nvPr userDrawn="1"/>
        </p:nvSpPr>
        <p:spPr bwMode="gray">
          <a:xfrm>
            <a:off x="12616451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7E2FD37A-1CC6-89FD-5DDD-E6570ACC76CE}"/>
              </a:ext>
            </a:extLst>
          </p:cNvPr>
          <p:cNvSpPr/>
          <p:nvPr userDrawn="1"/>
        </p:nvSpPr>
        <p:spPr bwMode="gray">
          <a:xfrm>
            <a:off x="12836201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2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F39F4507-52B0-54F8-D940-968CA169441A}"/>
              </a:ext>
            </a:extLst>
          </p:cNvPr>
          <p:cNvSpPr/>
          <p:nvPr userDrawn="1"/>
        </p:nvSpPr>
        <p:spPr bwMode="gray">
          <a:xfrm>
            <a:off x="13055951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3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1057D053-9A95-35E0-0244-4F994B98FF23}"/>
              </a:ext>
            </a:extLst>
          </p:cNvPr>
          <p:cNvSpPr/>
          <p:nvPr userDrawn="1"/>
        </p:nvSpPr>
        <p:spPr bwMode="gray">
          <a:xfrm>
            <a:off x="13275701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4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3F5C6E84-2A68-9158-2D5F-E1AB8B02124C}"/>
              </a:ext>
            </a:extLst>
          </p:cNvPr>
          <p:cNvSpPr/>
          <p:nvPr userDrawn="1"/>
        </p:nvSpPr>
        <p:spPr bwMode="gray">
          <a:xfrm>
            <a:off x="13495450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5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19" name="Rechteck: abgerundete Ecken 18">
            <a:extLst>
              <a:ext uri="{FF2B5EF4-FFF2-40B4-BE49-F238E27FC236}">
                <a16:creationId xmlns:a16="http://schemas.microsoft.com/office/drawing/2014/main" id="{0AE386D5-4201-6C21-55BF-AE30828A74FF}"/>
              </a:ext>
            </a:extLst>
          </p:cNvPr>
          <p:cNvSpPr/>
          <p:nvPr userDrawn="1"/>
        </p:nvSpPr>
        <p:spPr bwMode="gray">
          <a:xfrm>
            <a:off x="13715202" y="5528853"/>
            <a:ext cx="193667" cy="193667"/>
          </a:xfrm>
          <a:prstGeom prst="roundRect">
            <a:avLst>
              <a:gd name="adj" fmla="val 23225"/>
            </a:avLst>
          </a:prstGeom>
          <a:solidFill>
            <a:schemeClr val="accent6"/>
          </a:solidFill>
          <a:ln w="317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de-DE" sz="1400" b="1" dirty="0">
              <a:solidFill>
                <a:schemeClr val="bg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EFCCD13C-13DF-D323-4F51-3921028E77C1}"/>
              </a:ext>
            </a:extLst>
          </p:cNvPr>
          <p:cNvSpPr>
            <a:spLocks/>
          </p:cNvSpPr>
          <p:nvPr/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658049 w 861983"/>
              <a:gd name="connsiteY0" fmla="*/ 308 h 309203"/>
              <a:gd name="connsiteX1" fmla="*/ 861983 w 861983"/>
              <a:gd name="connsiteY1" fmla="*/ 308 h 309203"/>
              <a:gd name="connsiteX2" fmla="*/ 861983 w 861983"/>
              <a:gd name="connsiteY2" fmla="*/ 69770 h 309203"/>
              <a:gd name="connsiteX3" fmla="*/ 802345 w 861983"/>
              <a:gd name="connsiteY3" fmla="*/ 69770 h 309203"/>
              <a:gd name="connsiteX4" fmla="*/ 802345 w 861983"/>
              <a:gd name="connsiteY4" fmla="*/ 309203 h 309203"/>
              <a:gd name="connsiteX5" fmla="*/ 717687 w 861983"/>
              <a:gd name="connsiteY5" fmla="*/ 309203 h 309203"/>
              <a:gd name="connsiteX6" fmla="*/ 717687 w 861983"/>
              <a:gd name="connsiteY6" fmla="*/ 69770 h 309203"/>
              <a:gd name="connsiteX7" fmla="*/ 658049 w 861983"/>
              <a:gd name="connsiteY7" fmla="*/ 69770 h 309203"/>
              <a:gd name="connsiteX8" fmla="*/ 553088 w 861983"/>
              <a:gd name="connsiteY8" fmla="*/ 308 h 309203"/>
              <a:gd name="connsiteX9" fmla="*/ 637743 w 861983"/>
              <a:gd name="connsiteY9" fmla="*/ 308 h 309203"/>
              <a:gd name="connsiteX10" fmla="*/ 637743 w 861983"/>
              <a:gd name="connsiteY10" fmla="*/ 308895 h 309203"/>
              <a:gd name="connsiteX11" fmla="*/ 553088 w 861983"/>
              <a:gd name="connsiteY11" fmla="*/ 308895 h 309203"/>
              <a:gd name="connsiteX12" fmla="*/ 310128 w 861983"/>
              <a:gd name="connsiteY12" fmla="*/ 308 h 309203"/>
              <a:gd name="connsiteX13" fmla="*/ 312683 w 861983"/>
              <a:gd name="connsiteY13" fmla="*/ 308 h 309203"/>
              <a:gd name="connsiteX14" fmla="*/ 312375 w 861983"/>
              <a:gd name="connsiteY14" fmla="*/ 308893 h 309203"/>
              <a:gd name="connsiteX15" fmla="*/ 312376 w 861983"/>
              <a:gd name="connsiteY15" fmla="*/ 308894 h 309203"/>
              <a:gd name="connsiteX16" fmla="*/ 312375 w 861983"/>
              <a:gd name="connsiteY16" fmla="*/ 308894 h 309203"/>
              <a:gd name="connsiteX17" fmla="*/ 312375 w 861983"/>
              <a:gd name="connsiteY17" fmla="*/ 308895 h 309203"/>
              <a:gd name="connsiteX18" fmla="*/ 312330 w 861983"/>
              <a:gd name="connsiteY18" fmla="*/ 308895 h 309203"/>
              <a:gd name="connsiteX19" fmla="*/ 312330 w 861983"/>
              <a:gd name="connsiteY19" fmla="*/ 308894 h 309203"/>
              <a:gd name="connsiteX20" fmla="*/ 0 w 861983"/>
              <a:gd name="connsiteY20" fmla="*/ 308894 h 309203"/>
              <a:gd name="connsiteX21" fmla="*/ 9822 w 861983"/>
              <a:gd name="connsiteY21" fmla="*/ 233400 h 309203"/>
              <a:gd name="connsiteX22" fmla="*/ 312327 w 861983"/>
              <a:gd name="connsiteY22" fmla="*/ 308882 h 309203"/>
              <a:gd name="connsiteX23" fmla="*/ 312324 w 861983"/>
              <a:gd name="connsiteY23" fmla="*/ 308870 h 309203"/>
              <a:gd name="connsiteX24" fmla="*/ 30128 w 861983"/>
              <a:gd name="connsiteY24" fmla="*/ 177592 h 309203"/>
              <a:gd name="connsiteX25" fmla="*/ 71047 w 861983"/>
              <a:gd name="connsiteY25" fmla="*/ 113197 h 309203"/>
              <a:gd name="connsiteX26" fmla="*/ 312318 w 861983"/>
              <a:gd name="connsiteY26" fmla="*/ 308847 h 309203"/>
              <a:gd name="connsiteX27" fmla="*/ 312293 w 861983"/>
              <a:gd name="connsiteY27" fmla="*/ 308749 h 309203"/>
              <a:gd name="connsiteX28" fmla="*/ 116061 w 861983"/>
              <a:gd name="connsiteY28" fmla="*/ 68799 h 309203"/>
              <a:gd name="connsiteX29" fmla="*/ 180765 w 861983"/>
              <a:gd name="connsiteY29" fmla="*/ 28848 h 309203"/>
              <a:gd name="connsiteX30" fmla="*/ 312277 w 861983"/>
              <a:gd name="connsiteY30" fmla="*/ 308685 h 309203"/>
              <a:gd name="connsiteX31" fmla="*/ 237188 w 861983"/>
              <a:gd name="connsiteY31" fmla="*/ 9205 h 309203"/>
              <a:gd name="connsiteX32" fmla="*/ 310128 w 861983"/>
              <a:gd name="connsiteY32" fmla="*/ 308 h 309203"/>
              <a:gd name="connsiteX33" fmla="*/ 441123 w 861983"/>
              <a:gd name="connsiteY33" fmla="*/ 0 h 309203"/>
              <a:gd name="connsiteX34" fmla="*/ 538155 w 861983"/>
              <a:gd name="connsiteY34" fmla="*/ 0 h 309203"/>
              <a:gd name="connsiteX35" fmla="*/ 413197 w 861983"/>
              <a:gd name="connsiteY35" fmla="*/ 155394 h 309203"/>
              <a:gd name="connsiteX36" fmla="*/ 538772 w 861983"/>
              <a:gd name="connsiteY36" fmla="*/ 308895 h 309203"/>
              <a:gd name="connsiteX37" fmla="*/ 444646 w 861983"/>
              <a:gd name="connsiteY37" fmla="*/ 308895 h 309203"/>
              <a:gd name="connsiteX38" fmla="*/ 332681 w 861983"/>
              <a:gd name="connsiteY38" fmla="*/ 188693 h 309203"/>
              <a:gd name="connsiteX39" fmla="*/ 332681 w 861983"/>
              <a:gd name="connsiteY39" fmla="*/ 119895 h 3092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861983" h="309203">
                <a:moveTo>
                  <a:pt x="658049" y="308"/>
                </a:moveTo>
                <a:lnTo>
                  <a:pt x="861983" y="308"/>
                </a:lnTo>
                <a:lnTo>
                  <a:pt x="861983" y="69770"/>
                </a:lnTo>
                <a:lnTo>
                  <a:pt x="802345" y="69770"/>
                </a:lnTo>
                <a:lnTo>
                  <a:pt x="802345" y="309203"/>
                </a:lnTo>
                <a:lnTo>
                  <a:pt x="717687" y="309203"/>
                </a:lnTo>
                <a:lnTo>
                  <a:pt x="717687" y="69770"/>
                </a:lnTo>
                <a:lnTo>
                  <a:pt x="658049" y="69770"/>
                </a:lnTo>
                <a:close/>
                <a:moveTo>
                  <a:pt x="553088" y="308"/>
                </a:moveTo>
                <a:lnTo>
                  <a:pt x="637743" y="308"/>
                </a:lnTo>
                <a:lnTo>
                  <a:pt x="637743" y="308895"/>
                </a:lnTo>
                <a:lnTo>
                  <a:pt x="553088" y="308895"/>
                </a:lnTo>
                <a:close/>
                <a:moveTo>
                  <a:pt x="310128" y="308"/>
                </a:moveTo>
                <a:lnTo>
                  <a:pt x="312683" y="308"/>
                </a:lnTo>
                <a:lnTo>
                  <a:pt x="312375" y="308893"/>
                </a:lnTo>
                <a:lnTo>
                  <a:pt x="312376" y="308894"/>
                </a:lnTo>
                <a:lnTo>
                  <a:pt x="312375" y="308894"/>
                </a:lnTo>
                <a:lnTo>
                  <a:pt x="312375" y="308895"/>
                </a:lnTo>
                <a:lnTo>
                  <a:pt x="312330" y="308895"/>
                </a:lnTo>
                <a:lnTo>
                  <a:pt x="312330" y="308894"/>
                </a:lnTo>
                <a:lnTo>
                  <a:pt x="0" y="308894"/>
                </a:lnTo>
                <a:cubicBezTo>
                  <a:pt x="308" y="282863"/>
                  <a:pt x="3480" y="257493"/>
                  <a:pt x="9822" y="233400"/>
                </a:cubicBezTo>
                <a:lnTo>
                  <a:pt x="312327" y="308882"/>
                </a:lnTo>
                <a:lnTo>
                  <a:pt x="312324" y="308870"/>
                </a:lnTo>
                <a:lnTo>
                  <a:pt x="30128" y="177592"/>
                </a:lnTo>
                <a:cubicBezTo>
                  <a:pt x="40920" y="154425"/>
                  <a:pt x="54882" y="132842"/>
                  <a:pt x="71047" y="113197"/>
                </a:cubicBezTo>
                <a:lnTo>
                  <a:pt x="312318" y="308847"/>
                </a:lnTo>
                <a:lnTo>
                  <a:pt x="312293" y="308749"/>
                </a:lnTo>
                <a:lnTo>
                  <a:pt x="116061" y="68799"/>
                </a:lnTo>
                <a:cubicBezTo>
                  <a:pt x="135750" y="52942"/>
                  <a:pt x="157289" y="39640"/>
                  <a:pt x="180765" y="28848"/>
                </a:cubicBezTo>
                <a:lnTo>
                  <a:pt x="312277" y="308685"/>
                </a:lnTo>
                <a:lnTo>
                  <a:pt x="237188" y="9205"/>
                </a:lnTo>
                <a:cubicBezTo>
                  <a:pt x="260665" y="3480"/>
                  <a:pt x="285066" y="308"/>
                  <a:pt x="310128" y="308"/>
                </a:cubicBezTo>
                <a:close/>
                <a:moveTo>
                  <a:pt x="441123" y="0"/>
                </a:moveTo>
                <a:lnTo>
                  <a:pt x="538155" y="0"/>
                </a:lnTo>
                <a:lnTo>
                  <a:pt x="413197" y="155394"/>
                </a:lnTo>
                <a:lnTo>
                  <a:pt x="538772" y="308895"/>
                </a:lnTo>
                <a:lnTo>
                  <a:pt x="444646" y="308895"/>
                </a:lnTo>
                <a:lnTo>
                  <a:pt x="332681" y="188693"/>
                </a:lnTo>
                <a:lnTo>
                  <a:pt x="332681" y="119895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53141308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folie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A60EB3CE-8FA7-6B59-50FD-F65D29AB330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234988" y="1592263"/>
            <a:ext cx="10585538" cy="3457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None/>
            </a:pPr>
            <a:r>
              <a:rPr lang="de-DE" sz="12000" b="1" dirty="0">
                <a:solidFill>
                  <a:schemeClr val="bg1"/>
                </a:solidFill>
              </a:rPr>
              <a:t>Textfolien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896487C8-3898-9A0D-C9F9-756ABF29CC7A}"/>
              </a:ext>
            </a:extLst>
          </p:cNvPr>
          <p:cNvGrpSpPr/>
          <p:nvPr userDrawn="1"/>
        </p:nvGrpSpPr>
        <p:grpSpPr>
          <a:xfrm>
            <a:off x="9749847" y="2816226"/>
            <a:ext cx="1207276" cy="1009648"/>
            <a:chOff x="9336214" y="2528900"/>
            <a:chExt cx="1980368" cy="1656188"/>
          </a:xfrm>
        </p:grpSpPr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BB845C91-C89E-338E-C9EA-4C39346DFA55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9336214" y="3356994"/>
              <a:ext cx="1980368" cy="0"/>
            </a:xfrm>
            <a:prstGeom prst="line">
              <a:avLst/>
            </a:prstGeom>
            <a:ln w="152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aute 4">
              <a:extLst>
                <a:ext uri="{FF2B5EF4-FFF2-40B4-BE49-F238E27FC236}">
                  <a16:creationId xmlns:a16="http://schemas.microsoft.com/office/drawing/2014/main" id="{176FA26C-F202-41D1-CD6E-898DF2DEBB09}"/>
                </a:ext>
              </a:extLst>
            </p:cNvPr>
            <p:cNvSpPr/>
            <p:nvPr userDrawn="1"/>
          </p:nvSpPr>
          <p:spPr bwMode="gray">
            <a:xfrm>
              <a:off x="10488488" y="2528900"/>
              <a:ext cx="828094" cy="1656188"/>
            </a:xfrm>
            <a:custGeom>
              <a:avLst/>
              <a:gdLst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0 w 648072"/>
                <a:gd name="connsiteY4" fmla="*/ 32403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91440 w 648072"/>
                <a:gd name="connsiteY4" fmla="*/ 41547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0" fmla="*/ 0 w 324036"/>
                <a:gd name="connsiteY0" fmla="*/ 0 h 648072"/>
                <a:gd name="connsiteX1" fmla="*/ 324036 w 324036"/>
                <a:gd name="connsiteY1" fmla="*/ 324036 h 648072"/>
                <a:gd name="connsiteX2" fmla="*/ 0 w 324036"/>
                <a:gd name="connsiteY2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4036" h="648072">
                  <a:moveTo>
                    <a:pt x="0" y="0"/>
                  </a:moveTo>
                  <a:lnTo>
                    <a:pt x="324036" y="324036"/>
                  </a:lnTo>
                  <a:lnTo>
                    <a:pt x="0" y="648072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093438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11837F5-E22E-01A4-4B20-4EC3C07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3E782B3-0C9B-FAE6-7BE6-84624320F36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DAFDA13-A30E-E409-02C3-53E4F575AF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F9B2F4A-451C-3D68-A7F3-D278E9E9A31F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AFC0BC2D-7FED-41A5-BAE2-11DBF7B0810E}" type="datetime1">
              <a:rPr lang="de-DE" noProof="1" smtClean="0"/>
              <a:t>11.12.2025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353693296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7561264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9D431E4-E519-1234-FE33-E8AB8077801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92E4B69-C80D-4778-82B4-03B5A6787DAC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138985F4-50E8-E270-E8DA-DC9A5DFEC66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811813F-F15B-6052-8D32-B7BF1C278A5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53802630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2x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561657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6203953" y="1592263"/>
            <a:ext cx="561657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89038B4-FE9D-E75E-CBA7-A4AFDD61FFEF}"/>
              </a:ext>
            </a:extLst>
          </p:cNvPr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FB1DD238-7F98-4379-A463-E5915B6C7735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B3F8990C-EE9B-9FAE-C44C-270F39377E68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BC8FCD27-29AE-82EA-3746-DBEB05327989}"/>
              </a:ext>
            </a:extLst>
          </p:cNvPr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59968261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 3x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4259263" y="1598217"/>
            <a:ext cx="367188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5FAB14BE-0A96-B2A6-1E7C-652A5A235D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>
          <a:xfrm>
            <a:off x="8155943" y="1592263"/>
            <a:ext cx="367188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DFCF9B44-89CE-5C78-E17A-E0D8DDD8AA0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DB5360B3-F560-47E4-9DDB-7B746CC6E990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62B90CFD-7675-410D-5FBC-60FE99027A6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EEE605EC-0BAE-E682-2FEE-959934696D4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38075662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 4x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2700339" cy="4684711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3287713" y="1598217"/>
            <a:ext cx="270033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5FAB14BE-0A96-B2A6-1E7C-652A5A235D5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 bwMode="gray">
          <a:xfrm>
            <a:off x="6203949" y="1592263"/>
            <a:ext cx="270033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Textplatzhalter 7">
            <a:extLst>
              <a:ext uri="{FF2B5EF4-FFF2-40B4-BE49-F238E27FC236}">
                <a16:creationId xmlns:a16="http://schemas.microsoft.com/office/drawing/2014/main" id="{A18B540B-0C8C-E249-F263-396FA418CFD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 bwMode="gray">
          <a:xfrm>
            <a:off x="9120188" y="1592263"/>
            <a:ext cx="270033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F6F2C2F2-A469-FDA9-4694-B14CE4D2B830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76339CAF-D3C1-483D-8209-57DC84B207F6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09FE437C-2FB5-8E53-12AF-758B9C09B96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FC6255C4-5E26-8F03-0093-3FE830E79CD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45193020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&amp;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A60EB3CE-8FA7-6B59-50FD-F65D29AB330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234988" y="1592263"/>
            <a:ext cx="10585538" cy="3457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None/>
            </a:pPr>
            <a:r>
              <a:rPr lang="de-DE" sz="12000" b="1" dirty="0">
                <a:solidFill>
                  <a:schemeClr val="bg1"/>
                </a:solidFill>
              </a:rPr>
              <a:t>Text &amp; Bild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ED91CF98-7E64-A92D-A585-8CE7EB1112F2}"/>
              </a:ext>
            </a:extLst>
          </p:cNvPr>
          <p:cNvGrpSpPr/>
          <p:nvPr userDrawn="1"/>
        </p:nvGrpSpPr>
        <p:grpSpPr>
          <a:xfrm>
            <a:off x="9749847" y="2816226"/>
            <a:ext cx="1207276" cy="1009648"/>
            <a:chOff x="9336214" y="2528900"/>
            <a:chExt cx="1980368" cy="1656188"/>
          </a:xfrm>
        </p:grpSpPr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0DC14551-5FA4-58A0-A5D0-4712444E529A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9336214" y="3356994"/>
              <a:ext cx="1980368" cy="0"/>
            </a:xfrm>
            <a:prstGeom prst="line">
              <a:avLst/>
            </a:prstGeom>
            <a:ln w="152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aute 4">
              <a:extLst>
                <a:ext uri="{FF2B5EF4-FFF2-40B4-BE49-F238E27FC236}">
                  <a16:creationId xmlns:a16="http://schemas.microsoft.com/office/drawing/2014/main" id="{CA816A33-7090-9599-A875-ED901DF398EA}"/>
                </a:ext>
              </a:extLst>
            </p:cNvPr>
            <p:cNvSpPr/>
            <p:nvPr userDrawn="1"/>
          </p:nvSpPr>
          <p:spPr bwMode="gray">
            <a:xfrm>
              <a:off x="10488488" y="2528900"/>
              <a:ext cx="828094" cy="1656188"/>
            </a:xfrm>
            <a:custGeom>
              <a:avLst/>
              <a:gdLst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0 w 648072"/>
                <a:gd name="connsiteY4" fmla="*/ 32403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91440 w 648072"/>
                <a:gd name="connsiteY4" fmla="*/ 41547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0" fmla="*/ 0 w 324036"/>
                <a:gd name="connsiteY0" fmla="*/ 0 h 648072"/>
                <a:gd name="connsiteX1" fmla="*/ 324036 w 324036"/>
                <a:gd name="connsiteY1" fmla="*/ 324036 h 648072"/>
                <a:gd name="connsiteX2" fmla="*/ 0 w 324036"/>
                <a:gd name="connsiteY2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4036" h="648072">
                  <a:moveTo>
                    <a:pt x="0" y="0"/>
                  </a:moveTo>
                  <a:lnTo>
                    <a:pt x="324036" y="324036"/>
                  </a:lnTo>
                  <a:lnTo>
                    <a:pt x="0" y="648072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138540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E617D12E-D9F2-FE30-962E-F646556116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5988051" y="1"/>
            <a:ext cx="4103687" cy="6858000"/>
          </a:xfrm>
        </p:spPr>
        <p:txBody>
          <a:bodyPr tIns="936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7" name="Rechteck 6">
            <a:extLst>
              <a:ext uri="{FF2B5EF4-FFF2-40B4-BE49-F238E27FC236}">
                <a16:creationId xmlns:a16="http://schemas.microsoft.com/office/drawing/2014/main" id="{914472A9-C746-414B-A339-17009C086F0C}"/>
              </a:ext>
            </a:extLst>
          </p:cNvPr>
          <p:cNvSpPr/>
          <p:nvPr userDrawn="1"/>
        </p:nvSpPr>
        <p:spPr bwMode="gray">
          <a:xfrm>
            <a:off x="0" y="0"/>
            <a:ext cx="598805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46F4A2-1BBD-C6A2-7866-B5B1968C9412}"/>
              </a:ext>
            </a:extLst>
          </p:cNvPr>
          <p:cNvSpPr>
            <a:spLocks noGrp="1"/>
          </p:cNvSpPr>
          <p:nvPr>
            <p:ph type="ctrTitle"/>
          </p:nvPr>
        </p:nvSpPr>
        <p:spPr bwMode="gray">
          <a:xfrm>
            <a:off x="371475" y="368300"/>
            <a:ext cx="5616575" cy="4681538"/>
          </a:xfrm>
        </p:spPr>
        <p:txBody>
          <a:bodyPr rIns="360000" anchor="t"/>
          <a:lstStyle>
            <a:lvl1pPr algn="l">
              <a:defRPr sz="5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604293-CF1F-A295-5586-92D0F86F4A3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gray">
          <a:xfrm>
            <a:off x="371475" y="5265738"/>
            <a:ext cx="5616575" cy="1011236"/>
          </a:xfrm>
        </p:spPr>
        <p:txBody>
          <a:bodyPr rIns="360000" anchor="b"/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600">
                <a:solidFill>
                  <a:schemeClr val="bg1"/>
                </a:solidFill>
              </a:defRPr>
            </a:lvl1pPr>
            <a:lvl2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A6250CC-595F-56CB-920B-A07D0AF8DB68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296D46DB-6A3E-44BE-B9FD-90BBB499CC21}" type="datetime1">
              <a:rPr lang="de-DE" smtClean="0"/>
              <a:t>11.12.2025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A012934-337B-04B6-BBA6-336DE74554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77DF1B2-42B7-5543-6886-E7938EDB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0484C6BD-91DB-46E4-D1D8-D75CEFB669AE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59D79EA9-159E-AF02-E8D2-0E0E2BFCBD4B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D0DC72A4-EA66-1D2C-67F7-6C89ECA758CD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19" name="Inhaltsplatzhalter 18">
            <a:extLst>
              <a:ext uri="{FF2B5EF4-FFF2-40B4-BE49-F238E27FC236}">
                <a16:creationId xmlns:a16="http://schemas.microsoft.com/office/drawing/2014/main" id="{EA0F1769-10E8-A988-F711-DB28498A25E4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 bwMode="gray">
          <a:xfrm>
            <a:off x="10488487" y="5553236"/>
            <a:ext cx="1332038" cy="72056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noFill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noFill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9pPr>
          </a:lstStyle>
          <a:p>
            <a:pPr lvl="0"/>
            <a:r>
              <a:rPr lang="de-DE" noProof="1"/>
              <a:t>OE Logoplatzhalter</a:t>
            </a:r>
          </a:p>
        </p:txBody>
      </p:sp>
      <p:sp>
        <p:nvSpPr>
          <p:cNvPr id="12" name="Rechteck 11">
            <a:extLst>
              <a:ext uri="{FF2B5EF4-FFF2-40B4-BE49-F238E27FC236}">
                <a16:creationId xmlns:a16="http://schemas.microsoft.com/office/drawing/2014/main" id="{9DC890DB-CD17-4A1F-BD79-44804CD60EB3}"/>
              </a:ext>
            </a:extLst>
          </p:cNvPr>
          <p:cNvSpPr/>
          <p:nvPr userDrawn="1"/>
        </p:nvSpPr>
        <p:spPr bwMode="gray">
          <a:xfrm>
            <a:off x="12233756" y="5553236"/>
            <a:ext cx="1640680" cy="720564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OE-Logo (optional)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mit einem Klick auf das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Bild-Symbol einfügen</a:t>
            </a:r>
            <a:endParaRPr lang="de-DE" sz="1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44573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x Text und Bild 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7561263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4260849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8148638" y="1"/>
            <a:ext cx="4043361" cy="6857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DD70B73C-0CF1-5C0D-6E7E-0F2140886ACB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F79FA06E-4A79-9BE7-7176-0CDABBFDEA0B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F2D5885-E04A-4B29-8DBA-D7D194F502B4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ECACCEBE-2A95-EBE4-CD9F-A6EDDA249675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930C461-1671-0A4D-6841-C1DA8B5BA1B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SmartArt Placeholder 3">
            <a:extLst>
              <a:ext uri="{FF2B5EF4-FFF2-40B4-BE49-F238E27FC236}">
                <a16:creationId xmlns:a16="http://schemas.microsoft.com/office/drawing/2014/main" id="{EA6D74CA-A6BA-B921-DEB9-D6A49E43D2ED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1536794421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x Text und 2x Bild 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7561263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4260849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8148638" y="0"/>
            <a:ext cx="4043361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Bildplatzhalter 15">
            <a:extLst>
              <a:ext uri="{FF2B5EF4-FFF2-40B4-BE49-F238E27FC236}">
                <a16:creationId xmlns:a16="http://schemas.microsoft.com/office/drawing/2014/main" id="{8F5116AB-EDC8-4AAB-4B23-B0F880D3116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8148638" y="3429000"/>
            <a:ext cx="4043361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E76EE313-5AAA-A0EA-8444-811EFE1191D0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11" name="Datumsplatzhalter 10">
            <a:extLst>
              <a:ext uri="{FF2B5EF4-FFF2-40B4-BE49-F238E27FC236}">
                <a16:creationId xmlns:a16="http://schemas.microsoft.com/office/drawing/2014/main" id="{A1FC182A-F96F-5221-873F-3B2B5AAB8E5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80CFF45B-B9BC-49DB-8CBD-FF34E30902A2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2" name="Fußzeilenplatzhalter 11">
            <a:extLst>
              <a:ext uri="{FF2B5EF4-FFF2-40B4-BE49-F238E27FC236}">
                <a16:creationId xmlns:a16="http://schemas.microsoft.com/office/drawing/2014/main" id="{32C1A369-5E22-F1DC-FC91-3E67E0891AA5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3" name="Foliennummernplatzhalter 12">
            <a:extLst>
              <a:ext uri="{FF2B5EF4-FFF2-40B4-BE49-F238E27FC236}">
                <a16:creationId xmlns:a16="http://schemas.microsoft.com/office/drawing/2014/main" id="{1294EBFA-1C3B-20E4-7E18-EADCA4BF01E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SmartArt Placeholder 4">
            <a:extLst>
              <a:ext uri="{FF2B5EF4-FFF2-40B4-BE49-F238E27FC236}">
                <a16:creationId xmlns:a16="http://schemas.microsoft.com/office/drawing/2014/main" id="{687767C0-1F3D-3EB7-C35E-3DFC7F453FED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1209034911"/>
      </p:ext>
    </p:extLst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Bild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5616575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561657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6203950" y="1"/>
            <a:ext cx="5988049" cy="6857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6D641E1-639F-0493-BBF6-89BD42031440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E2E680-3FF9-ABDB-21FE-FBA027792160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FC886800-273E-4258-9FB5-742244E28CD2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7A526B-BB77-0D6A-817F-6C40D944BDCE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2100264" y="6273800"/>
            <a:ext cx="3887786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5BF4C557-2716-4BAC-1F79-F528FD3982DA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644C98EE-B3A7-7238-F3DE-A4EEE986D320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443573806"/>
      </p:ext>
    </p:extLst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2x Bild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5616575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5616575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277424FD-F9EC-9D50-76B7-A15217260B9D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6203952" y="0"/>
            <a:ext cx="5988047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E6670E1C-5A99-3F90-22DA-92683344E10A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6203952" y="3429000"/>
            <a:ext cx="5988047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CE029FC3-CCFD-6807-4B07-283D6D2E4AC3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4BE23FB-82F9-256A-844F-E66CF0B11694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73DAD786-1CA9-4CA2-BB2A-2196345E9739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FB82624-8EFE-AB1E-C365-BC8C7FE4BEC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2100264" y="6273800"/>
            <a:ext cx="3887786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15CD544-922E-96F9-8EAB-ABE0DF7E74C1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10" name="SmartArt Placeholder 9">
            <a:extLst>
              <a:ext uri="{FF2B5EF4-FFF2-40B4-BE49-F238E27FC236}">
                <a16:creationId xmlns:a16="http://schemas.microsoft.com/office/drawing/2014/main" id="{C80D2BB3-E138-B7DD-31BD-76E8F71E4E39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2522758344"/>
      </p:ext>
    </p:extLst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Bild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3671889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259264" y="1"/>
            <a:ext cx="7932736" cy="6857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CC92567-845B-5A16-AD42-AF8D88C03086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41EFE2-E8B5-56D7-6032-6F049A14EA64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3186ABE2-3200-4C38-A1EF-839C7D5834F7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B05A39-8EF3-2CC5-3106-31B6DF3A23FD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2100264" y="6273800"/>
            <a:ext cx="1943100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9CFE138-5A56-42D1-CEDB-6704D5C323D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9" name="SmartArt Placeholder 8">
            <a:extLst>
              <a:ext uri="{FF2B5EF4-FFF2-40B4-BE49-F238E27FC236}">
                <a16:creationId xmlns:a16="http://schemas.microsoft.com/office/drawing/2014/main" id="{F2824E2A-4652-0276-77D5-E2F7A17236EF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886544958"/>
      </p:ext>
    </p:extLst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2x Bild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21C31316-62F6-D18F-1737-CCC5C0FA2D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259263" y="0"/>
            <a:ext cx="7932737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9ECB9B22-62D9-8BEF-B4AF-E3D501B30B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4259263" y="3429000"/>
            <a:ext cx="7932737" cy="3428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3671889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27364D22-E1CE-D3E5-45DB-66B9F8D3C95C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E125E92D-EEDF-41E0-AFB0-5B7CA56902F1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22BF6D8B-3FD4-4A6A-A871-DEE8693C8B41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53181661-B42D-C815-F777-F226E4013AB8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2100264" y="6273800"/>
            <a:ext cx="1943100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17A4FC51-B5D1-EA2C-4520-8FBD7D0AD4F4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10" name="SmartArt Placeholder 9">
            <a:extLst>
              <a:ext uri="{FF2B5EF4-FFF2-40B4-BE49-F238E27FC236}">
                <a16:creationId xmlns:a16="http://schemas.microsoft.com/office/drawing/2014/main" id="{25AC6484-86DB-2DAB-BB62-A5745F449A7D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1636307233"/>
      </p:ext>
    </p:extLst>
  </p:cSld>
  <p:clrMapOvr>
    <a:masterClrMapping/>
  </p:clrMapOvr>
  <p:transition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2x Bild hoch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21C31316-62F6-D18F-1737-CCC5C0FA2D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259263" y="0"/>
            <a:ext cx="3967200" cy="6858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9ECB9B22-62D9-8BEF-B4AF-E3D501B30B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8224800" y="0"/>
            <a:ext cx="3967200" cy="6858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3671889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0946D4BB-B535-21BF-5706-F2593173BAA1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42913EC-AA64-42F8-7D39-B16842087DFD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E8377EC9-55AA-41D5-8DFC-2125E6D6FA47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CE0DADB-FC3F-095E-4791-75B52230B02F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>
          <a:xfrm>
            <a:off x="2100264" y="6273800"/>
            <a:ext cx="1943100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2A1CFBF2-D69A-34C8-B3BD-C059BF951A1E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10" name="SmartArt Placeholder 9">
            <a:extLst>
              <a:ext uri="{FF2B5EF4-FFF2-40B4-BE49-F238E27FC236}">
                <a16:creationId xmlns:a16="http://schemas.microsoft.com/office/drawing/2014/main" id="{B89CE0D6-653F-7F8C-F948-4496D414E60D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2099785044"/>
      </p:ext>
    </p:extLst>
  </p:cSld>
  <p:clrMapOvr>
    <a:masterClrMapping/>
  </p:clrMapOvr>
  <p:transition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und 4x Bild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21C31316-62F6-D18F-1737-CCC5C0FA2DBA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4259263" y="0"/>
            <a:ext cx="3967200" cy="3429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9ECB9B22-62D9-8BEF-B4AF-E3D501B30BF1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8224800" y="0"/>
            <a:ext cx="3967200" cy="3429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299"/>
            <a:ext cx="3671889" cy="10080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4" y="1592263"/>
            <a:ext cx="3671889" cy="4684711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10" name="Bildplatzhalter 15">
            <a:extLst>
              <a:ext uri="{FF2B5EF4-FFF2-40B4-BE49-F238E27FC236}">
                <a16:creationId xmlns:a16="http://schemas.microsoft.com/office/drawing/2014/main" id="{7F82C154-C2F8-0DAB-C0BD-5339CDD093A6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259263" y="3429000"/>
            <a:ext cx="3967200" cy="3429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Bildplatzhalter 15">
            <a:extLst>
              <a:ext uri="{FF2B5EF4-FFF2-40B4-BE49-F238E27FC236}">
                <a16:creationId xmlns:a16="http://schemas.microsoft.com/office/drawing/2014/main" id="{20C756FA-7475-759D-D898-FED49EC21C63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 bwMode="gray">
          <a:xfrm>
            <a:off x="8224800" y="3429000"/>
            <a:ext cx="3967200" cy="3429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Rechteck 8">
            <a:extLst>
              <a:ext uri="{FF2B5EF4-FFF2-40B4-BE49-F238E27FC236}">
                <a16:creationId xmlns:a16="http://schemas.microsoft.com/office/drawing/2014/main" id="{E3376BD9-6CCE-719E-7D39-A434E6F082BA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230D9CD-2193-97AA-1758-B1FC1421DAAF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EB97C127-138D-4E6F-A2F6-97C04096FB47}" type="datetime1">
              <a:rPr lang="de-DE" noProof="1" smtClean="0"/>
              <a:t>11.12.2025</a:t>
            </a:fld>
            <a:endParaRPr lang="de-DE" noProof="1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219C73A4-0550-88A3-B15C-D839D27C3A41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xfrm>
            <a:off x="2100264" y="6273800"/>
            <a:ext cx="1943100" cy="584200"/>
          </a:xfrm>
        </p:spPr>
        <p:txBody>
          <a:bodyPr/>
          <a:lstStyle/>
          <a:p>
            <a:r>
              <a:rPr lang="de-DE" noProof="1"/>
              <a:t>Vorname Name - Präsentationstitel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809BE537-47E8-E28E-E31C-569B375CD31F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sp>
        <p:nvSpPr>
          <p:cNvPr id="12" name="SmartArt Placeholder 11">
            <a:extLst>
              <a:ext uri="{FF2B5EF4-FFF2-40B4-BE49-F238E27FC236}">
                <a16:creationId xmlns:a16="http://schemas.microsoft.com/office/drawing/2014/main" id="{CC855A49-14E5-453A-4AAE-9D55DDBC3682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2401195878"/>
      </p:ext>
    </p:extLst>
  </p:cSld>
  <p:clrMapOvr>
    <a:masterClrMapping/>
  </p:clrMapOvr>
  <p:transition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 und Bild breit (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2816225"/>
            <a:ext cx="3671889" cy="3460748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4255615" y="2816225"/>
            <a:ext cx="3671889" cy="346074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3" name="Textplatzhalter 7">
            <a:extLst>
              <a:ext uri="{FF2B5EF4-FFF2-40B4-BE49-F238E27FC236}">
                <a16:creationId xmlns:a16="http://schemas.microsoft.com/office/drawing/2014/main" id="{7600DACF-0260-C244-6BC3-A95B98E320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 bwMode="gray">
          <a:xfrm>
            <a:off x="8144990" y="2816225"/>
            <a:ext cx="3671889" cy="346074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-1"/>
            <a:ext cx="12191999" cy="26003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38BCFDEC-EEB4-FB94-494B-7A6B7C8104D6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4497EAAD-1372-4F55-90A4-E570555F26D7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E38CEE48-7318-2C48-A4DB-0374240E6DC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E2A6EAAC-D781-C247-456C-6DDB93810FE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59420440"/>
      </p:ext>
    </p:extLst>
  </p:cSld>
  <p:clrMapOvr>
    <a:masterClrMapping/>
  </p:clrMapOvr>
  <p:transition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breit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4041775"/>
            <a:ext cx="5616575" cy="2235198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6203949" y="4041775"/>
            <a:ext cx="5616575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-1"/>
            <a:ext cx="12191999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09EC190A-F91D-A63D-5DE6-284075CC06D4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C3AC32E0-B81F-4E0D-87D6-258EBD0A9F43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7D6DBFAC-7948-6CD4-F795-0F657587514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1806FD95-1722-01B2-D054-0F1C46053F9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42665831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l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>
            <a:extLst>
              <a:ext uri="{FF2B5EF4-FFF2-40B4-BE49-F238E27FC236}">
                <a16:creationId xmlns:a16="http://schemas.microsoft.com/office/drawing/2014/main" id="{914472A9-C746-414B-A339-17009C086F0C}"/>
              </a:ext>
            </a:extLst>
          </p:cNvPr>
          <p:cNvSpPr/>
          <p:nvPr userDrawn="1"/>
        </p:nvSpPr>
        <p:spPr bwMode="gray">
          <a:xfrm>
            <a:off x="5988050" y="0"/>
            <a:ext cx="6203950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46F4A2-1BBD-C6A2-7866-B5B1968C9412}"/>
              </a:ext>
            </a:extLst>
          </p:cNvPr>
          <p:cNvSpPr>
            <a:spLocks noGrp="1"/>
          </p:cNvSpPr>
          <p:nvPr>
            <p:ph type="ctrTitle"/>
          </p:nvPr>
        </p:nvSpPr>
        <p:spPr bwMode="black">
          <a:xfrm>
            <a:off x="371475" y="368300"/>
            <a:ext cx="5616575" cy="4681538"/>
          </a:xfrm>
        </p:spPr>
        <p:txBody>
          <a:bodyPr rIns="360000" anchor="t"/>
          <a:lstStyle>
            <a:lvl1pPr algn="l">
              <a:defRPr sz="5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604293-CF1F-A295-5586-92D0F86F4A3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black">
          <a:xfrm>
            <a:off x="371475" y="5265738"/>
            <a:ext cx="5616575" cy="1011236"/>
          </a:xfrm>
        </p:spPr>
        <p:txBody>
          <a:bodyPr rIns="360000" anchor="b"/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600">
                <a:solidFill>
                  <a:schemeClr val="bg1"/>
                </a:solidFill>
              </a:defRPr>
            </a:lvl1pPr>
            <a:lvl2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Master-Untertitelformat bearbeiten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E617D12E-D9F2-FE30-962E-F6465561160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5988051" y="1"/>
            <a:ext cx="4103687" cy="6858000"/>
          </a:xfrm>
        </p:spPr>
        <p:txBody>
          <a:bodyPr tIns="864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das Bild einfügen.</a:t>
            </a:r>
          </a:p>
        </p:txBody>
      </p:sp>
      <p:sp>
        <p:nvSpPr>
          <p:cNvPr id="8" name="Datumsplatzhalter 3">
            <a:extLst>
              <a:ext uri="{FF2B5EF4-FFF2-40B4-BE49-F238E27FC236}">
                <a16:creationId xmlns:a16="http://schemas.microsoft.com/office/drawing/2014/main" id="{B13F734F-93E9-EAAB-2752-52949F413704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A6BAD4EB-A604-45A5-AC6E-7CB7CEDBD03A}" type="datetime1">
              <a:rPr lang="de-DE" smtClean="0"/>
              <a:t>11.12.2025</a:t>
            </a:fld>
            <a:endParaRPr lang="de-DE"/>
          </a:p>
        </p:txBody>
      </p:sp>
      <p:sp>
        <p:nvSpPr>
          <p:cNvPr id="12" name="Fußzeilenplatzhalter 4">
            <a:extLst>
              <a:ext uri="{FF2B5EF4-FFF2-40B4-BE49-F238E27FC236}">
                <a16:creationId xmlns:a16="http://schemas.microsoft.com/office/drawing/2014/main" id="{7037DF08-8E92-E882-4AEB-B9E96AA7A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</a:p>
        </p:txBody>
      </p:sp>
      <p:sp>
        <p:nvSpPr>
          <p:cNvPr id="13" name="Foliennummernplatzhalter 5">
            <a:extLst>
              <a:ext uri="{FF2B5EF4-FFF2-40B4-BE49-F238E27FC236}">
                <a16:creationId xmlns:a16="http://schemas.microsoft.com/office/drawing/2014/main" id="{29264F0A-C45F-9937-0433-4CE92B3ED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/>
          </a:p>
        </p:txBody>
      </p:sp>
      <p:grpSp>
        <p:nvGrpSpPr>
          <p:cNvPr id="4" name="Gruppieren 8">
            <a:extLst>
              <a:ext uri="{FF2B5EF4-FFF2-40B4-BE49-F238E27FC236}">
                <a16:creationId xmlns:a16="http://schemas.microsoft.com/office/drawing/2014/main" id="{A1532E2A-0AD5-78A6-C7F4-C16B026BA9BB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  <a:solidFill>
            <a:schemeClr val="bg1"/>
          </a:solidFill>
        </p:grpSpPr>
        <p:sp>
          <p:nvSpPr>
            <p:cNvPr id="5" name="Freihandform: Form 9">
              <a:extLst>
                <a:ext uri="{FF2B5EF4-FFF2-40B4-BE49-F238E27FC236}">
                  <a16:creationId xmlns:a16="http://schemas.microsoft.com/office/drawing/2014/main" id="{1126D6D5-2B7D-390E-6320-C8E356BB57B9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6" name="Freihandform: Form 10">
              <a:extLst>
                <a:ext uri="{FF2B5EF4-FFF2-40B4-BE49-F238E27FC236}">
                  <a16:creationId xmlns:a16="http://schemas.microsoft.com/office/drawing/2014/main" id="{E48DCF6E-1E81-A530-130D-A40052D29E56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162957435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x Bild breit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4041775"/>
            <a:ext cx="5616575" cy="2235198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6203949" y="4041775"/>
            <a:ext cx="5616575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2" y="-1"/>
            <a:ext cx="6203948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6203950" y="-1"/>
            <a:ext cx="5988050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E289A028-6BAD-57D6-0C99-2E2EE8D2385C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5E5FB4DB-80CB-4AF1-A2C1-A3E363BB70A0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FF70BBC8-26C8-72F5-7017-C4E9ADC5110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14220114-93CE-7986-FBD4-6B87CC84D15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8615363"/>
      </p:ext>
    </p:extLst>
  </p:cSld>
  <p:clrMapOvr>
    <a:masterClrMapping/>
  </p:clrMapOvr>
  <p:transition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3x Bild breit (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4041775"/>
            <a:ext cx="5616575" cy="2235198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4041775"/>
            <a:ext cx="3671886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2" y="-1"/>
            <a:ext cx="4259261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59263" y="-1"/>
            <a:ext cx="3889375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B0C0D4B8-0642-DA51-02B4-CD518D792A1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 bwMode="gray">
          <a:xfrm>
            <a:off x="8148638" y="-1"/>
            <a:ext cx="4043360" cy="382428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94F7FD17-6F08-455B-89F3-014E426ED5A9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BEBE1068-567C-461B-AAC8-39E726DDFB69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295BB98B-CA7B-1291-9702-334ACEEE83D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49F8E6D6-952F-6259-CB3F-D9FD0CF614AC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645613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6203949" y="5265738"/>
            <a:ext cx="5616575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-1"/>
            <a:ext cx="12191999" cy="504983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1C3AEDD-A574-4DAF-D1EC-A27C2292DE6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D79DE92-978C-4675-84BE-6B60E95D1BA5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CF58EBD7-6711-442F-F11B-AEE90C03C90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88F5ADB7-1DE3-CF4C-2772-4A7CBBB483E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97548939"/>
      </p:ext>
    </p:extLst>
  </p:cSld>
  <p:clrMapOvr>
    <a:masterClrMapping/>
  </p:clrMapOvr>
  <p:transition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2x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6203949" y="5265738"/>
            <a:ext cx="5616575" cy="1011236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08F79B48-DA81-CB7D-4184-C12044C47126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2" y="-1"/>
            <a:ext cx="6203948" cy="504983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73DB8F0C-439C-6E68-E1D6-2CD9C93ACEFE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6203950" y="-1"/>
            <a:ext cx="5988049" cy="504983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CC26F2CC-FD06-0D05-F9BC-EA3577B02BAF}"/>
              </a:ext>
            </a:extLst>
          </p:cNvPr>
          <p:cNvSpPr>
            <a:spLocks noGrp="1"/>
          </p:cNvSpPr>
          <p:nvPr>
            <p:ph type="dt" sz="half" idx="17"/>
          </p:nvPr>
        </p:nvSpPr>
        <p:spPr/>
        <p:txBody>
          <a:bodyPr/>
          <a:lstStyle/>
          <a:p>
            <a:fld id="{FA6D2DE7-691B-4465-B903-B46417A9FB84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4B56F4D1-3BED-CF11-4CA9-195A2857302A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682BB5B3-0CF3-C297-3B12-70918709FF86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81338502"/>
      </p:ext>
    </p:extLst>
  </p:cSld>
  <p:clrMapOvr>
    <a:masterClrMapping/>
  </p:clrMapOvr>
  <p:transition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3x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5265738"/>
            <a:ext cx="3671886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D81F5719-88F7-8122-30E7-C4EDDE47BEB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0"/>
            <a:ext cx="4259262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DF833069-8A51-2788-517E-244A50E9A0E2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59263" y="0"/>
            <a:ext cx="3889375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8FBD7F7D-0AAE-6C8E-E25F-AD0146EE9DC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8" y="0"/>
            <a:ext cx="4043362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ECC866A8-34DE-9962-F35F-CD5302351129}"/>
              </a:ext>
            </a:extLst>
          </p:cNvPr>
          <p:cNvSpPr>
            <a:spLocks noGrp="1"/>
          </p:cNvSpPr>
          <p:nvPr>
            <p:ph type="dt" sz="half" idx="19"/>
          </p:nvPr>
        </p:nvSpPr>
        <p:spPr/>
        <p:txBody>
          <a:bodyPr/>
          <a:lstStyle/>
          <a:p>
            <a:fld id="{F7BBBAA5-420D-4D1E-859B-FB11FB9FA04B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9" name="Fußzeilenplatzhalter 8">
            <a:extLst>
              <a:ext uri="{FF2B5EF4-FFF2-40B4-BE49-F238E27FC236}">
                <a16:creationId xmlns:a16="http://schemas.microsoft.com/office/drawing/2014/main" id="{CD73AD41-5895-7F97-5F11-9EE28D617619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0" name="Foliennummernplatzhalter 9">
            <a:extLst>
              <a:ext uri="{FF2B5EF4-FFF2-40B4-BE49-F238E27FC236}">
                <a16:creationId xmlns:a16="http://schemas.microsoft.com/office/drawing/2014/main" id="{AC39AA92-697F-9C87-7391-FD2148F379B1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12039744"/>
      </p:ext>
    </p:extLst>
  </p:cSld>
  <p:clrMapOvr>
    <a:masterClrMapping/>
  </p:clrMapOvr>
  <p:transition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4x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5265738"/>
            <a:ext cx="3671886" cy="10080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Bildplatzhalter 15">
            <a:extLst>
              <a:ext uri="{FF2B5EF4-FFF2-40B4-BE49-F238E27FC236}">
                <a16:creationId xmlns:a16="http://schemas.microsoft.com/office/drawing/2014/main" id="{57221ED0-08B5-804A-A5D3-858C1FBF65E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0"/>
            <a:ext cx="4259262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2C1B9B64-2441-8357-F153-985A05DAB7A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59263" y="0"/>
            <a:ext cx="3889375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Bildplatzhalter 15">
            <a:extLst>
              <a:ext uri="{FF2B5EF4-FFF2-40B4-BE49-F238E27FC236}">
                <a16:creationId xmlns:a16="http://schemas.microsoft.com/office/drawing/2014/main" id="{3B17586A-9CCE-8295-2F97-E528DD0C3C8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8" y="0"/>
            <a:ext cx="4043362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4" name="Bildplatzhalter 15">
            <a:extLst>
              <a:ext uri="{FF2B5EF4-FFF2-40B4-BE49-F238E27FC236}">
                <a16:creationId xmlns:a16="http://schemas.microsoft.com/office/drawing/2014/main" id="{0C7BBDAF-B20D-60D9-3199-BC0FA5A0FEA8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-1" y="2528900"/>
            <a:ext cx="4259263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3B07C1E-75AF-D661-9B0E-FB6406930C72}"/>
              </a:ext>
            </a:extLst>
          </p:cNvPr>
          <p:cNvSpPr>
            <a:spLocks noGrp="1"/>
          </p:cNvSpPr>
          <p:nvPr>
            <p:ph type="dt" sz="half" idx="21"/>
          </p:nvPr>
        </p:nvSpPr>
        <p:spPr/>
        <p:txBody>
          <a:bodyPr/>
          <a:lstStyle/>
          <a:p>
            <a:fld id="{2066FE60-BA78-4C37-9016-7CE8A1596346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7" name="Fußzeilenplatzhalter 6">
            <a:extLst>
              <a:ext uri="{FF2B5EF4-FFF2-40B4-BE49-F238E27FC236}">
                <a16:creationId xmlns:a16="http://schemas.microsoft.com/office/drawing/2014/main" id="{6F2A8345-FC50-948A-F811-0B4575026B2F}"/>
              </a:ext>
            </a:extLst>
          </p:cNvPr>
          <p:cNvSpPr>
            <a:spLocks noGrp="1"/>
          </p:cNvSpPr>
          <p:nvPr>
            <p:ph type="ftr" sz="quarter" idx="22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9AA0923-C682-650B-E243-7EC5A1EB5715}"/>
              </a:ext>
            </a:extLst>
          </p:cNvPr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0123684"/>
      </p:ext>
    </p:extLst>
  </p:cSld>
  <p:clrMapOvr>
    <a:masterClrMapping/>
  </p:clrMapOvr>
  <p:transition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5x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5265738"/>
            <a:ext cx="3671886" cy="10080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5DC53031-0D17-F341-B556-CAB21B21AD95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0"/>
            <a:ext cx="4259262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Bildplatzhalter 15">
            <a:extLst>
              <a:ext uri="{FF2B5EF4-FFF2-40B4-BE49-F238E27FC236}">
                <a16:creationId xmlns:a16="http://schemas.microsoft.com/office/drawing/2014/main" id="{7621CD60-0EEE-8EE1-2413-15ACFBB4FD0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59263" y="0"/>
            <a:ext cx="3889375" cy="50498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7834F377-608A-1764-2D89-CC39A31EDCC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8" y="0"/>
            <a:ext cx="4043362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Bildplatzhalter 15">
            <a:extLst>
              <a:ext uri="{FF2B5EF4-FFF2-40B4-BE49-F238E27FC236}">
                <a16:creationId xmlns:a16="http://schemas.microsoft.com/office/drawing/2014/main" id="{4C11F33F-4952-0822-BD29-5112BEE9D3DF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-1" y="2528900"/>
            <a:ext cx="4259263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E636C18E-9864-2F8B-F6CA-5E977141C9D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 bwMode="gray">
          <a:xfrm>
            <a:off x="8148638" y="2528900"/>
            <a:ext cx="4043362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481462F4-7E9B-9816-7A91-CD63748EFFA7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2373436E-280B-49A8-B4FF-33B17AA2EAA8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C2F10F94-6302-EFB2-67BF-534AEC1DF945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3E4D86CD-F0F0-D953-FC70-25716FFC7015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45805538"/>
      </p:ext>
    </p:extLst>
  </p:cSld>
  <p:clrMapOvr>
    <a:masterClrMapping/>
  </p:clrMapOvr>
  <p:transition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6x Bild breit (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5616575" cy="1011236"/>
          </a:xfrm>
        </p:spPr>
        <p:txBody>
          <a:bodyPr tIns="0"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5265738"/>
            <a:ext cx="3671886" cy="100806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Bildplatzhalter 15">
            <a:extLst>
              <a:ext uri="{FF2B5EF4-FFF2-40B4-BE49-F238E27FC236}">
                <a16:creationId xmlns:a16="http://schemas.microsoft.com/office/drawing/2014/main" id="{06B3F9A9-7D44-E3D9-34C3-186B5CE72C70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0"/>
            <a:ext cx="4259262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4" name="Bildplatzhalter 15">
            <a:extLst>
              <a:ext uri="{FF2B5EF4-FFF2-40B4-BE49-F238E27FC236}">
                <a16:creationId xmlns:a16="http://schemas.microsoft.com/office/drawing/2014/main" id="{487580F0-10F0-597D-B74B-3AA53C72CB5F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59263" y="0"/>
            <a:ext cx="3889375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5" name="Bildplatzhalter 15">
            <a:extLst>
              <a:ext uri="{FF2B5EF4-FFF2-40B4-BE49-F238E27FC236}">
                <a16:creationId xmlns:a16="http://schemas.microsoft.com/office/drawing/2014/main" id="{479D4CF8-3CF2-33EE-3E52-E67D33D232A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8" y="0"/>
            <a:ext cx="4043362" cy="25289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681FE394-9FBF-7254-E399-7BF501CFF5E1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-1" y="2528900"/>
            <a:ext cx="4259263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7" name="Bildplatzhalter 15">
            <a:extLst>
              <a:ext uri="{FF2B5EF4-FFF2-40B4-BE49-F238E27FC236}">
                <a16:creationId xmlns:a16="http://schemas.microsoft.com/office/drawing/2014/main" id="{2EC1BE5C-58BE-A28F-D48F-AACC647D303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4259262" y="2528900"/>
            <a:ext cx="3889375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8" name="Bildplatzhalter 15">
            <a:extLst>
              <a:ext uri="{FF2B5EF4-FFF2-40B4-BE49-F238E27FC236}">
                <a16:creationId xmlns:a16="http://schemas.microsoft.com/office/drawing/2014/main" id="{A1CE0C82-8D00-6128-A723-75FB35F9E4B9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 bwMode="gray">
          <a:xfrm>
            <a:off x="8148638" y="2528900"/>
            <a:ext cx="4043362" cy="2520938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1D9D3A7-656E-5EF8-DC21-9E4100AD724C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/>
          <a:p>
            <a:fld id="{2F33096D-7037-47ED-926B-13839EAC0DEB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F115DD17-D1C2-CAD1-2B57-987C840DD93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4FC4E6F-39C1-2BF6-B3CD-824ACF396079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37833482"/>
      </p:ext>
    </p:extLst>
  </p:cSld>
  <p:clrMapOvr>
    <a:masterClrMapping/>
  </p:clrMapOvr>
  <p:transition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und Bild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1" y="-1"/>
            <a:ext cx="12191999" cy="6858001"/>
          </a:xfrm>
        </p:spPr>
        <p:txBody>
          <a:bodyPr tIns="900000" anchor="ctr"/>
          <a:lstStyle>
            <a:lvl1pPr algn="ctr"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5265737"/>
            <a:ext cx="7561263" cy="1011236"/>
          </a:xfrm>
        </p:spPr>
        <p:txBody>
          <a:bodyPr tIns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94A93AEE-C09B-11EE-62B2-D258B26B0D2C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10" name="Datumsplatzhalter 9">
            <a:extLst>
              <a:ext uri="{FF2B5EF4-FFF2-40B4-BE49-F238E27FC236}">
                <a16:creationId xmlns:a16="http://schemas.microsoft.com/office/drawing/2014/main" id="{A26D7894-F140-1F47-D2F6-229CD2C494F5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41DA6-B555-458F-8264-80EA93F090BF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60435903-70F1-B75C-C10A-BC04CBD3B6F7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5C091A42-6A7C-132E-E5ED-A7A2F10231A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SmartArt Placeholder 3">
            <a:extLst>
              <a:ext uri="{FF2B5EF4-FFF2-40B4-BE49-F238E27FC236}">
                <a16:creationId xmlns:a16="http://schemas.microsoft.com/office/drawing/2014/main" id="{AF2A633C-85DA-E08F-E985-EE1D753E33BE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39578022"/>
      </p:ext>
    </p:extLst>
  </p:cSld>
  <p:clrMapOvr>
    <a:masterClrMapping/>
  </p:clrMapOvr>
  <p:transition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x Text und 2x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5" y="5265738"/>
            <a:ext cx="5616575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4" y="1592263"/>
            <a:ext cx="5616575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6203949" y="1592263"/>
            <a:ext cx="5616575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6203950" y="5265738"/>
            <a:ext cx="5616575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EE3343F-20F8-0E46-42FA-821D2026B50E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/>
          <a:p>
            <a:fld id="{2EB3FC31-7DBA-4513-9492-3E8102269F1F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1" name="Fußzeilenplatzhalter 10">
            <a:extLst>
              <a:ext uri="{FF2B5EF4-FFF2-40B4-BE49-F238E27FC236}">
                <a16:creationId xmlns:a16="http://schemas.microsoft.com/office/drawing/2014/main" id="{57DF4F2F-5D04-4C9E-307B-30037ABC94A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11">
            <a:extLst>
              <a:ext uri="{FF2B5EF4-FFF2-40B4-BE49-F238E27FC236}">
                <a16:creationId xmlns:a16="http://schemas.microsoft.com/office/drawing/2014/main" id="{D81DB6B4-64B1-EEDE-D757-88A82845A33F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175192315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Qu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E617D12E-D9F2-FE30-962E-F64655611604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 bwMode="gray">
          <a:xfrm>
            <a:off x="0" y="1"/>
            <a:ext cx="12191999" cy="3824287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46F4A2-1BBD-C6A2-7866-B5B1968C9412}"/>
              </a:ext>
            </a:extLst>
          </p:cNvPr>
          <p:cNvSpPr>
            <a:spLocks noGrp="1"/>
          </p:cNvSpPr>
          <p:nvPr>
            <p:ph type="ctrTitle"/>
          </p:nvPr>
        </p:nvSpPr>
        <p:spPr bwMode="black">
          <a:xfrm>
            <a:off x="371475" y="4041775"/>
            <a:ext cx="5616575" cy="1691479"/>
          </a:xfrm>
        </p:spPr>
        <p:txBody>
          <a:bodyPr rIns="0" anchor="t"/>
          <a:lstStyle>
            <a:lvl1pPr algn="l">
              <a:defRPr sz="500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604293-CF1F-A295-5586-92D0F86F4A34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black">
          <a:xfrm>
            <a:off x="371475" y="5733256"/>
            <a:ext cx="5616575" cy="543718"/>
          </a:xfrm>
        </p:spPr>
        <p:txBody>
          <a:bodyPr rIns="0" anchor="b"/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600">
                <a:solidFill>
                  <a:schemeClr val="bg1"/>
                </a:solidFill>
              </a:defRPr>
            </a:lvl1pPr>
            <a:lvl2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Master-Untertitelformat bearbeiten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E52B5CC-CF21-9E7E-CADE-8B782F3AF80F}"/>
              </a:ext>
            </a:extLst>
          </p:cNvPr>
          <p:cNvSpPr/>
          <p:nvPr userDrawn="1"/>
        </p:nvSpPr>
        <p:spPr bwMode="gray">
          <a:xfrm>
            <a:off x="12233756" y="1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613673CC-527A-F7FD-F4BB-EFB8EDA9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black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B6A7B3A5-8194-4DFE-962F-99B81FED4CAB}" type="datetime1">
              <a:rPr lang="de-DE" smtClean="0"/>
              <a:t>11.12.2025</a:t>
            </a:fld>
            <a:endParaRPr lang="de-DE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42973810-AFA0-E19F-E5A5-A7F82CD72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51AF4981-2A51-01C8-FC65-7C68623E4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/>
          </a:p>
        </p:txBody>
      </p:sp>
      <p:sp>
        <p:nvSpPr>
          <p:cNvPr id="11" name="SmartArt-Platzhalter 10">
            <a:extLst>
              <a:ext uri="{FF2B5EF4-FFF2-40B4-BE49-F238E27FC236}">
                <a16:creationId xmlns:a16="http://schemas.microsoft.com/office/drawing/2014/main" id="{B8A25F18-5A38-86C1-D835-316B836320E1}"/>
              </a:ext>
            </a:extLst>
          </p:cNvPr>
          <p:cNvSpPr>
            <a:spLocks noGrp="1" noChangeAspect="1"/>
          </p:cNvSpPr>
          <p:nvPr>
            <p:ph type="dgm" sz="quarter" idx="20" hasCustomPrompt="1"/>
          </p:nvPr>
        </p:nvSpPr>
        <p:spPr bwMode="gray">
          <a:xfrm>
            <a:off x="10710878" y="368661"/>
            <a:ext cx="861983" cy="309203"/>
          </a:xfrm>
          <a:custGeom>
            <a:avLst/>
            <a:gdLst>
              <a:gd name="connsiteX0" fmla="*/ 672615 w 881062"/>
              <a:gd name="connsiteY0" fmla="*/ 316 h 316047"/>
              <a:gd name="connsiteX1" fmla="*/ 881062 w 881062"/>
              <a:gd name="connsiteY1" fmla="*/ 316 h 316047"/>
              <a:gd name="connsiteX2" fmla="*/ 881062 w 881062"/>
              <a:gd name="connsiteY2" fmla="*/ 71315 h 316047"/>
              <a:gd name="connsiteX3" fmla="*/ 820105 w 881062"/>
              <a:gd name="connsiteY3" fmla="*/ 71315 h 316047"/>
              <a:gd name="connsiteX4" fmla="*/ 820105 w 881062"/>
              <a:gd name="connsiteY4" fmla="*/ 316047 h 316047"/>
              <a:gd name="connsiteX5" fmla="*/ 733572 w 881062"/>
              <a:gd name="connsiteY5" fmla="*/ 316047 h 316047"/>
              <a:gd name="connsiteX6" fmla="*/ 733572 w 881062"/>
              <a:gd name="connsiteY6" fmla="*/ 71315 h 316047"/>
              <a:gd name="connsiteX7" fmla="*/ 672615 w 881062"/>
              <a:gd name="connsiteY7" fmla="*/ 71315 h 316047"/>
              <a:gd name="connsiteX8" fmla="*/ 565331 w 881062"/>
              <a:gd name="connsiteY8" fmla="*/ 316 h 316047"/>
              <a:gd name="connsiteX9" fmla="*/ 651859 w 881062"/>
              <a:gd name="connsiteY9" fmla="*/ 316 h 316047"/>
              <a:gd name="connsiteX10" fmla="*/ 651859 w 881062"/>
              <a:gd name="connsiteY10" fmla="*/ 315733 h 316047"/>
              <a:gd name="connsiteX11" fmla="*/ 565331 w 881062"/>
              <a:gd name="connsiteY11" fmla="*/ 315733 h 316047"/>
              <a:gd name="connsiteX12" fmla="*/ 316992 w 881062"/>
              <a:gd name="connsiteY12" fmla="*/ 316 h 316047"/>
              <a:gd name="connsiteX13" fmla="*/ 319603 w 881062"/>
              <a:gd name="connsiteY13" fmla="*/ 316 h 316047"/>
              <a:gd name="connsiteX14" fmla="*/ 319289 w 881062"/>
              <a:gd name="connsiteY14" fmla="*/ 315733 h 316047"/>
              <a:gd name="connsiteX15" fmla="*/ 319243 w 881062"/>
              <a:gd name="connsiteY15" fmla="*/ 315733 h 316047"/>
              <a:gd name="connsiteX16" fmla="*/ 319243 w 881062"/>
              <a:gd name="connsiteY16" fmla="*/ 315729 h 316047"/>
              <a:gd name="connsiteX17" fmla="*/ 0 w 881062"/>
              <a:gd name="connsiteY17" fmla="*/ 315729 h 316047"/>
              <a:gd name="connsiteX18" fmla="*/ 10040 w 881062"/>
              <a:gd name="connsiteY18" fmla="*/ 238565 h 316047"/>
              <a:gd name="connsiteX19" fmla="*/ 319239 w 881062"/>
              <a:gd name="connsiteY19" fmla="*/ 315718 h 316047"/>
              <a:gd name="connsiteX20" fmla="*/ 319236 w 881062"/>
              <a:gd name="connsiteY20" fmla="*/ 315705 h 316047"/>
              <a:gd name="connsiteX21" fmla="*/ 30795 w 881062"/>
              <a:gd name="connsiteY21" fmla="*/ 181522 h 316047"/>
              <a:gd name="connsiteX22" fmla="*/ 72618 w 881062"/>
              <a:gd name="connsiteY22" fmla="*/ 115703 h 316047"/>
              <a:gd name="connsiteX23" fmla="*/ 319230 w 881062"/>
              <a:gd name="connsiteY23" fmla="*/ 315681 h 316047"/>
              <a:gd name="connsiteX24" fmla="*/ 319204 w 881062"/>
              <a:gd name="connsiteY24" fmla="*/ 315579 h 316047"/>
              <a:gd name="connsiteX25" fmla="*/ 118629 w 881062"/>
              <a:gd name="connsiteY25" fmla="*/ 70321 h 316047"/>
              <a:gd name="connsiteX26" fmla="*/ 184766 w 881062"/>
              <a:gd name="connsiteY26" fmla="*/ 29486 h 316047"/>
              <a:gd name="connsiteX27" fmla="*/ 319187 w 881062"/>
              <a:gd name="connsiteY27" fmla="*/ 315512 h 316047"/>
              <a:gd name="connsiteX28" fmla="*/ 242439 w 881062"/>
              <a:gd name="connsiteY28" fmla="*/ 9408 h 316047"/>
              <a:gd name="connsiteX29" fmla="*/ 316992 w 881062"/>
              <a:gd name="connsiteY29" fmla="*/ 316 h 316047"/>
              <a:gd name="connsiteX30" fmla="*/ 450887 w 881062"/>
              <a:gd name="connsiteY30" fmla="*/ 0 h 316047"/>
              <a:gd name="connsiteX31" fmla="*/ 550067 w 881062"/>
              <a:gd name="connsiteY31" fmla="*/ 0 h 316047"/>
              <a:gd name="connsiteX32" fmla="*/ 422343 w 881062"/>
              <a:gd name="connsiteY32" fmla="*/ 158833 h 316047"/>
              <a:gd name="connsiteX33" fmla="*/ 550698 w 881062"/>
              <a:gd name="connsiteY33" fmla="*/ 315733 h 316047"/>
              <a:gd name="connsiteX34" fmla="*/ 454488 w 881062"/>
              <a:gd name="connsiteY34" fmla="*/ 315733 h 316047"/>
              <a:gd name="connsiteX35" fmla="*/ 340045 w 881062"/>
              <a:gd name="connsiteY35" fmla="*/ 192869 h 316047"/>
              <a:gd name="connsiteX36" fmla="*/ 340045 w 881062"/>
              <a:gd name="connsiteY36" fmla="*/ 122548 h 316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81062" h="316047">
                <a:moveTo>
                  <a:pt x="672615" y="316"/>
                </a:moveTo>
                <a:lnTo>
                  <a:pt x="881062" y="316"/>
                </a:lnTo>
                <a:lnTo>
                  <a:pt x="881062" y="71315"/>
                </a:lnTo>
                <a:lnTo>
                  <a:pt x="820105" y="71315"/>
                </a:lnTo>
                <a:lnTo>
                  <a:pt x="820105" y="316047"/>
                </a:lnTo>
                <a:lnTo>
                  <a:pt x="733572" y="316047"/>
                </a:lnTo>
                <a:lnTo>
                  <a:pt x="733572" y="71315"/>
                </a:lnTo>
                <a:lnTo>
                  <a:pt x="672615" y="71315"/>
                </a:lnTo>
                <a:close/>
                <a:moveTo>
                  <a:pt x="565331" y="316"/>
                </a:moveTo>
                <a:lnTo>
                  <a:pt x="651859" y="316"/>
                </a:lnTo>
                <a:lnTo>
                  <a:pt x="651859" y="315733"/>
                </a:lnTo>
                <a:lnTo>
                  <a:pt x="565331" y="315733"/>
                </a:lnTo>
                <a:close/>
                <a:moveTo>
                  <a:pt x="316992" y="316"/>
                </a:moveTo>
                <a:lnTo>
                  <a:pt x="319603" y="316"/>
                </a:lnTo>
                <a:lnTo>
                  <a:pt x="319289" y="315733"/>
                </a:lnTo>
                <a:lnTo>
                  <a:pt x="319243" y="315733"/>
                </a:lnTo>
                <a:lnTo>
                  <a:pt x="319243" y="315729"/>
                </a:lnTo>
                <a:lnTo>
                  <a:pt x="0" y="315729"/>
                </a:lnTo>
                <a:cubicBezTo>
                  <a:pt x="314" y="289122"/>
                  <a:pt x="3556" y="263191"/>
                  <a:pt x="10040" y="238565"/>
                </a:cubicBezTo>
                <a:lnTo>
                  <a:pt x="319239" y="315718"/>
                </a:lnTo>
                <a:lnTo>
                  <a:pt x="319236" y="315705"/>
                </a:lnTo>
                <a:lnTo>
                  <a:pt x="30795" y="181522"/>
                </a:lnTo>
                <a:cubicBezTo>
                  <a:pt x="41825" y="157842"/>
                  <a:pt x="56097" y="135780"/>
                  <a:pt x="72618" y="115703"/>
                </a:cubicBezTo>
                <a:lnTo>
                  <a:pt x="319230" y="315681"/>
                </a:lnTo>
                <a:lnTo>
                  <a:pt x="319204" y="315579"/>
                </a:lnTo>
                <a:lnTo>
                  <a:pt x="118629" y="70321"/>
                </a:lnTo>
                <a:cubicBezTo>
                  <a:pt x="138754" y="54114"/>
                  <a:pt x="160770" y="40518"/>
                  <a:pt x="184766" y="29486"/>
                </a:cubicBezTo>
                <a:lnTo>
                  <a:pt x="319187" y="315512"/>
                </a:lnTo>
                <a:lnTo>
                  <a:pt x="242439" y="9408"/>
                </a:lnTo>
                <a:cubicBezTo>
                  <a:pt x="266435" y="3556"/>
                  <a:pt x="291376" y="316"/>
                  <a:pt x="316992" y="316"/>
                </a:cubicBezTo>
                <a:close/>
                <a:moveTo>
                  <a:pt x="450887" y="0"/>
                </a:moveTo>
                <a:lnTo>
                  <a:pt x="550067" y="0"/>
                </a:lnTo>
                <a:lnTo>
                  <a:pt x="422343" y="158833"/>
                </a:lnTo>
                <a:lnTo>
                  <a:pt x="550698" y="315733"/>
                </a:lnTo>
                <a:lnTo>
                  <a:pt x="454488" y="315733"/>
                </a:lnTo>
                <a:lnTo>
                  <a:pt x="340045" y="192869"/>
                </a:lnTo>
                <a:lnTo>
                  <a:pt x="340045" y="122548"/>
                </a:lnTo>
                <a:close/>
              </a:path>
            </a:pathLst>
          </a:custGeom>
          <a:solidFill>
            <a:schemeClr val="bg1"/>
          </a:solidFill>
        </p:spPr>
        <p:txBody>
          <a:bodyPr wrap="non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3922738252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x Text und 3x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5" y="5265738"/>
            <a:ext cx="3671889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4" y="1592263"/>
            <a:ext cx="3671889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60848" y="1592263"/>
            <a:ext cx="3671889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4260849" y="5265738"/>
            <a:ext cx="3671889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8" y="1592263"/>
            <a:ext cx="3671889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8148639" y="5265738"/>
            <a:ext cx="3671889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Datumsplatzhalter 11">
            <a:extLst>
              <a:ext uri="{FF2B5EF4-FFF2-40B4-BE49-F238E27FC236}">
                <a16:creationId xmlns:a16="http://schemas.microsoft.com/office/drawing/2014/main" id="{CDF1D0DD-152A-CD72-F7A9-948FA54C7916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AC7BD803-2585-47EA-B4B5-527AF70B7B97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3" name="Fußzeilenplatzhalter 12">
            <a:extLst>
              <a:ext uri="{FF2B5EF4-FFF2-40B4-BE49-F238E27FC236}">
                <a16:creationId xmlns:a16="http://schemas.microsoft.com/office/drawing/2014/main" id="{10188A5A-13A0-E431-44B3-E58A8A6D0DD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4" name="Foliennummernplatzhalter 13">
            <a:extLst>
              <a:ext uri="{FF2B5EF4-FFF2-40B4-BE49-F238E27FC236}">
                <a16:creationId xmlns:a16="http://schemas.microsoft.com/office/drawing/2014/main" id="{79C41ECA-AF89-1BAD-40AE-C421974015D2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34395132"/>
      </p:ext>
    </p:extLst>
  </p:cSld>
  <p:clrMapOvr>
    <a:masterClrMapping/>
  </p:clrMapOvr>
  <p:transition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Text und 4x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6" y="5265738"/>
            <a:ext cx="2700338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5" y="1592263"/>
            <a:ext cx="2700338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3285826" y="1592263"/>
            <a:ext cx="2700338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3285827" y="5265738"/>
            <a:ext cx="2700338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205686" y="1592263"/>
            <a:ext cx="2700338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6205687" y="5265738"/>
            <a:ext cx="2700338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C4D4B916-72EE-D72A-5C96-51535BE77B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9120186" y="1592263"/>
            <a:ext cx="2700338" cy="345757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7F1E17B-BC6D-5885-9A9E-8DFC4EE2BF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">
          <a:xfrm>
            <a:off x="9120187" y="5265738"/>
            <a:ext cx="2700338" cy="1011236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15DC6279-864D-E5B0-0BBF-962E9E50B6FD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5B13A0D7-F036-4094-9A1F-C13162A6DD92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3CF6C9B7-B599-4BE6-52FB-051D2A0B3B42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9EAF3799-0F9B-7F03-53B6-D30505ED8E7B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51697891"/>
      </p:ext>
    </p:extLst>
  </p:cSld>
  <p:clrMapOvr>
    <a:masterClrMapping/>
  </p:clrMapOvr>
  <p:transition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x Text und 5x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6" y="4041775"/>
            <a:ext cx="2116800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5" y="1592263"/>
            <a:ext cx="2116800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2704537" y="1592263"/>
            <a:ext cx="2116800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907"/>
            <a:ext cx="11449050" cy="1007455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2704538" y="4041775"/>
            <a:ext cx="2116800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5037599" y="1592263"/>
            <a:ext cx="2116800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5037600" y="4041775"/>
            <a:ext cx="2116800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C4D4B916-72EE-D72A-5C96-51535BE77B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7370661" y="1592263"/>
            <a:ext cx="2116800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7F1E17B-BC6D-5885-9A9E-8DFC4EE2BF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">
          <a:xfrm>
            <a:off x="7370662" y="4041775"/>
            <a:ext cx="2116800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Bildplatzhalter 15">
            <a:extLst>
              <a:ext uri="{FF2B5EF4-FFF2-40B4-BE49-F238E27FC236}">
                <a16:creationId xmlns:a16="http://schemas.microsoft.com/office/drawing/2014/main" id="{290663F7-C01E-A524-14EE-F495697580C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703724" y="1592263"/>
            <a:ext cx="2116800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4A722441-C52C-1DE3-6900-FAF58B44C94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gray">
          <a:xfrm>
            <a:off x="9703725" y="4041775"/>
            <a:ext cx="2116800" cy="22351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Datumsplatzhalter 15">
            <a:extLst>
              <a:ext uri="{FF2B5EF4-FFF2-40B4-BE49-F238E27FC236}">
                <a16:creationId xmlns:a16="http://schemas.microsoft.com/office/drawing/2014/main" id="{99193BC6-5DE5-F84B-817B-E27F95FD4E36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81D7B312-78F2-4526-8C71-AE9976E9FDD9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7" name="Fußzeilenplatzhalter 16">
            <a:extLst>
              <a:ext uri="{FF2B5EF4-FFF2-40B4-BE49-F238E27FC236}">
                <a16:creationId xmlns:a16="http://schemas.microsoft.com/office/drawing/2014/main" id="{A4281E8C-1C19-EF23-952B-CD22CCC9F3BE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8" name="Foliennummernplatzhalter 17">
            <a:extLst>
              <a:ext uri="{FF2B5EF4-FFF2-40B4-BE49-F238E27FC236}">
                <a16:creationId xmlns:a16="http://schemas.microsoft.com/office/drawing/2014/main" id="{C9F951DB-FC7A-C00E-DAB8-004CEF0ABB38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0587118"/>
      </p:ext>
    </p:extLst>
  </p:cSld>
  <p:clrMapOvr>
    <a:masterClrMapping/>
  </p:clrMapOvr>
  <p:transition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Text und 6x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6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5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2314574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2314575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259262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4259263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C4D4B916-72EE-D72A-5C96-51535BE77B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203949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7F1E17B-BC6D-5885-9A9E-8DFC4EE2BF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">
          <a:xfrm>
            <a:off x="6203950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Bildplatzhalter 15">
            <a:extLst>
              <a:ext uri="{FF2B5EF4-FFF2-40B4-BE49-F238E27FC236}">
                <a16:creationId xmlns:a16="http://schemas.microsoft.com/office/drawing/2014/main" id="{290663F7-C01E-A524-14EE-F495697580C4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8149231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4A722441-C52C-1DE3-6900-FAF58B44C94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gray">
          <a:xfrm>
            <a:off x="8148638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CDB5A221-6B48-924B-A1FD-6D62179C2077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 bwMode="gray">
          <a:xfrm>
            <a:off x="10090049" y="1592262"/>
            <a:ext cx="1728788" cy="2232025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6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7" name="Textplatzhalter 7">
            <a:extLst>
              <a:ext uri="{FF2B5EF4-FFF2-40B4-BE49-F238E27FC236}">
                <a16:creationId xmlns:a16="http://schemas.microsoft.com/office/drawing/2014/main" id="{EB10AE12-A5D0-F238-1264-88B90FA440AE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 bwMode="gray">
          <a:xfrm>
            <a:off x="10090050" y="4041774"/>
            <a:ext cx="1728788" cy="2232025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79DD9CB7-7539-1828-FADA-78A66F2349FA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B9C4A9F9-22F5-4E59-9936-536579FE0E9A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63BDBE70-17B1-8520-1846-0D0FF5DC7FC7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7D5DEFA5-487F-8348-320F-F21E99551105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96403977"/>
      </p:ext>
    </p:extLst>
  </p:cSld>
  <p:clrMapOvr>
    <a:masterClrMapping/>
  </p:clrMapOvr>
  <p:transition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x Bild und 4x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5" y="3360814"/>
            <a:ext cx="5616575" cy="463474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5" y="1592262"/>
            <a:ext cx="5616574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6203948" y="1592262"/>
            <a:ext cx="5616575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6203950" y="3360814"/>
            <a:ext cx="5616575" cy="463474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71475" y="4041775"/>
            <a:ext cx="5616573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371474" y="5805774"/>
            <a:ext cx="5616573" cy="464400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C4D4B916-72EE-D72A-5C96-51535BE77B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203949" y="4041774"/>
            <a:ext cx="5616575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7F1E17B-BC6D-5885-9A9E-8DFC4EE2BF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">
          <a:xfrm>
            <a:off x="6203950" y="5805774"/>
            <a:ext cx="5616573" cy="464400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Datumsplatzhalter 13">
            <a:extLst>
              <a:ext uri="{FF2B5EF4-FFF2-40B4-BE49-F238E27FC236}">
                <a16:creationId xmlns:a16="http://schemas.microsoft.com/office/drawing/2014/main" id="{17649989-D9AA-435F-7A4A-0B2A5E1ECF2C}"/>
              </a:ext>
            </a:extLst>
          </p:cNvPr>
          <p:cNvSpPr>
            <a:spLocks noGrp="1"/>
          </p:cNvSpPr>
          <p:nvPr>
            <p:ph type="dt" sz="half" idx="22"/>
          </p:nvPr>
        </p:nvSpPr>
        <p:spPr/>
        <p:txBody>
          <a:bodyPr/>
          <a:lstStyle/>
          <a:p>
            <a:fld id="{9382D855-D954-40D7-9C8E-F765875C8481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5" name="Fußzeilenplatzhalter 14">
            <a:extLst>
              <a:ext uri="{FF2B5EF4-FFF2-40B4-BE49-F238E27FC236}">
                <a16:creationId xmlns:a16="http://schemas.microsoft.com/office/drawing/2014/main" id="{C9F316C1-96F5-A67B-AF23-9ACC6CA9F2A5}"/>
              </a:ext>
            </a:extLst>
          </p:cNvPr>
          <p:cNvSpPr>
            <a:spLocks noGrp="1"/>
          </p:cNvSpPr>
          <p:nvPr>
            <p:ph type="ftr" sz="quarter" idx="23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D2A681F8-D362-068B-DB53-4422E1236107}"/>
              </a:ext>
            </a:extLst>
          </p:cNvPr>
          <p:cNvSpPr>
            <a:spLocks noGrp="1"/>
          </p:cNvSpPr>
          <p:nvPr>
            <p:ph type="sldNum" sz="quarter" idx="24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2135934"/>
      </p:ext>
    </p:extLst>
  </p:cSld>
  <p:clrMapOvr>
    <a:masterClrMapping/>
  </p:clrMapOvr>
  <p:transition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x Bild und 6x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371475" y="3360814"/>
            <a:ext cx="3671888" cy="463474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371475" y="1592262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3" name="Bildplatzhalter 15">
            <a:extLst>
              <a:ext uri="{FF2B5EF4-FFF2-40B4-BE49-F238E27FC236}">
                <a16:creationId xmlns:a16="http://schemas.microsoft.com/office/drawing/2014/main" id="{CD8BE5C1-5277-9F0D-214B-6BE9AC8AC9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 bwMode="gray">
          <a:xfrm>
            <a:off x="4260846" y="1592262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6D2788FA-E004-70D7-3A51-569E0F2546A4}"/>
              </a:ext>
            </a:extLst>
          </p:cNvPr>
          <p:cNvSpPr>
            <a:spLocks noGrp="1"/>
          </p:cNvSpPr>
          <p:nvPr>
            <p:ph type="title"/>
          </p:nvPr>
        </p:nvSpPr>
        <p:spPr bwMode="gray"/>
        <p:txBody>
          <a:bodyPr/>
          <a:lstStyle/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10" name="Textplatzhalter 7">
            <a:extLst>
              <a:ext uri="{FF2B5EF4-FFF2-40B4-BE49-F238E27FC236}">
                <a16:creationId xmlns:a16="http://schemas.microsoft.com/office/drawing/2014/main" id="{EEEB74CB-203B-02FC-976A-B40F94BCE8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4260848" y="3360814"/>
            <a:ext cx="3671888" cy="463474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" name="Bildplatzhalter 15">
            <a:extLst>
              <a:ext uri="{FF2B5EF4-FFF2-40B4-BE49-F238E27FC236}">
                <a16:creationId xmlns:a16="http://schemas.microsoft.com/office/drawing/2014/main" id="{F8AC44F9-1F23-6873-474A-BE0A023DEAD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148637" y="1594869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1" name="Textplatzhalter 7">
            <a:extLst>
              <a:ext uri="{FF2B5EF4-FFF2-40B4-BE49-F238E27FC236}">
                <a16:creationId xmlns:a16="http://schemas.microsoft.com/office/drawing/2014/main" id="{EADE0E58-96C3-B4F9-7508-58B7536F7C71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gray">
          <a:xfrm>
            <a:off x="8148637" y="3358868"/>
            <a:ext cx="3671888" cy="464400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Bildplatzhalter 15">
            <a:extLst>
              <a:ext uri="{FF2B5EF4-FFF2-40B4-BE49-F238E27FC236}">
                <a16:creationId xmlns:a16="http://schemas.microsoft.com/office/drawing/2014/main" id="{C4D4B916-72EE-D72A-5C96-51535BE77B09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371475" y="4041774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37F1E17B-BC6D-5885-9A9E-8DFC4EE2BF9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gray">
          <a:xfrm>
            <a:off x="371474" y="5805774"/>
            <a:ext cx="3671888" cy="464400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4" name="Bildplatzhalter 15">
            <a:extLst>
              <a:ext uri="{FF2B5EF4-FFF2-40B4-BE49-F238E27FC236}">
                <a16:creationId xmlns:a16="http://schemas.microsoft.com/office/drawing/2014/main" id="{DC1FEB43-DE82-8732-4F57-F71B0E7269D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4259260" y="4044948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1677C5CF-B71C-20E0-5EC4-77FF60F7CBCA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gray">
          <a:xfrm>
            <a:off x="4259262" y="5813500"/>
            <a:ext cx="3671888" cy="463474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DFEEF33F-FBF4-3DE9-D0E5-00A10C7FC56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 bwMode="gray">
          <a:xfrm>
            <a:off x="8148637" y="4041773"/>
            <a:ext cx="3671888" cy="1764000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7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17" name="Textplatzhalter 7">
            <a:extLst>
              <a:ext uri="{FF2B5EF4-FFF2-40B4-BE49-F238E27FC236}">
                <a16:creationId xmlns:a16="http://schemas.microsoft.com/office/drawing/2014/main" id="{A36A8A1C-5BB2-98A0-32C5-38F2E40CEFE6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 bwMode="gray">
          <a:xfrm>
            <a:off x="8148637" y="5805773"/>
            <a:ext cx="3671888" cy="464400"/>
          </a:xfrm>
        </p:spPr>
        <p:txBody>
          <a:bodyPr tIns="144000"/>
          <a:lstStyle/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8" name="Datumsplatzhalter 17">
            <a:extLst>
              <a:ext uri="{FF2B5EF4-FFF2-40B4-BE49-F238E27FC236}">
                <a16:creationId xmlns:a16="http://schemas.microsoft.com/office/drawing/2014/main" id="{A5232473-C891-573E-C486-121FF378F57C}"/>
              </a:ext>
            </a:extLst>
          </p:cNvPr>
          <p:cNvSpPr>
            <a:spLocks noGrp="1"/>
          </p:cNvSpPr>
          <p:nvPr>
            <p:ph type="dt" sz="half" idx="26"/>
          </p:nvPr>
        </p:nvSpPr>
        <p:spPr/>
        <p:txBody>
          <a:bodyPr/>
          <a:lstStyle/>
          <a:p>
            <a:fld id="{5127A912-77FF-472F-9A35-E2511116C954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9" name="Fußzeilenplatzhalter 18">
            <a:extLst>
              <a:ext uri="{FF2B5EF4-FFF2-40B4-BE49-F238E27FC236}">
                <a16:creationId xmlns:a16="http://schemas.microsoft.com/office/drawing/2014/main" id="{7302FC03-B491-A207-7DBA-127BB90729DD}"/>
              </a:ext>
            </a:extLst>
          </p:cNvPr>
          <p:cNvSpPr>
            <a:spLocks noGrp="1"/>
          </p:cNvSpPr>
          <p:nvPr>
            <p:ph type="ftr" sz="quarter" idx="2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20" name="Foliennummernplatzhalter 19">
            <a:extLst>
              <a:ext uri="{FF2B5EF4-FFF2-40B4-BE49-F238E27FC236}">
                <a16:creationId xmlns:a16="http://schemas.microsoft.com/office/drawing/2014/main" id="{8B67C2D4-3135-E49A-5148-63257685678A}"/>
              </a:ext>
            </a:extLst>
          </p:cNvPr>
          <p:cNvSpPr>
            <a:spLocks noGrp="1"/>
          </p:cNvSpPr>
          <p:nvPr>
            <p:ph type="sldNum" sz="quarter" idx="2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87620574"/>
      </p:ext>
    </p:extLst>
  </p:cSld>
  <p:clrMapOvr>
    <a:masterClrMapping/>
  </p:clrMapOvr>
  <p:transition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300"/>
            <a:ext cx="7561263" cy="4681537"/>
          </a:xfrm>
        </p:spPr>
        <p:txBody>
          <a:bodyPr/>
          <a:lstStyle>
            <a:lvl1pPr marL="432000" indent="-432000">
              <a:buClrTx/>
              <a:buFont typeface="Franklin Gothic Medium" panose="020B0603020102020204" pitchFamily="34" charset="0"/>
              <a:buChar char="”"/>
              <a:defRPr sz="5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4259262" y="5265738"/>
            <a:ext cx="3673475" cy="1011236"/>
          </a:xfrm>
        </p:spPr>
        <p:txBody>
          <a:bodyPr anchor="b"/>
          <a:lstStyle>
            <a:lvl1pPr algn="r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defRPr sz="1800" b="1">
                <a:solidFill>
                  <a:schemeClr val="accent1"/>
                </a:solidFill>
              </a:defRPr>
            </a:lvl1pPr>
            <a:lvl2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2pPr>
            <a:lvl3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3pPr>
            <a:lvl4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 b="0">
                <a:solidFill>
                  <a:schemeClr val="tx1"/>
                </a:solidFill>
              </a:defRPr>
            </a:lvl4pPr>
            <a:lvl5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5pPr>
            <a:lvl6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6pPr>
            <a:lvl7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7pPr>
            <a:lvl8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8pPr>
            <a:lvl9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4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8148638" y="1"/>
            <a:ext cx="4043362" cy="6857999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DA2B4EB0-6F81-8A92-AEB6-3A876DF968E9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0B1A5CA9-F444-9ABD-A3CA-65CB055B04B9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7915BFB-46E0-4C2A-9472-C83280911CE5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5110DDBB-783E-176F-3138-CDB539444CF1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C1568248-D3ED-9CDD-8765-05A7F7D909A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SmartArt Placeholder 4">
            <a:extLst>
              <a:ext uri="{FF2B5EF4-FFF2-40B4-BE49-F238E27FC236}">
                <a16:creationId xmlns:a16="http://schemas.microsoft.com/office/drawing/2014/main" id="{CD118D49-289F-F3C3-A4F7-A7BAA877B06B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3156005636"/>
      </p:ext>
    </p:extLst>
  </p:cSld>
  <p:clrMapOvr>
    <a:masterClrMapping/>
  </p:clrMapOvr>
  <p:transition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0" y="0"/>
            <a:ext cx="12192000" cy="6857999"/>
          </a:xfrm>
          <a:solidFill>
            <a:schemeClr val="tx1"/>
          </a:solidFill>
        </p:spPr>
        <p:txBody>
          <a:bodyPr tIns="0" rIns="360000" anchor="ctr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in die Zwischenablage kopieren, </a:t>
            </a:r>
            <a:br>
              <a:rPr lang="de-DE" dirty="0"/>
            </a:br>
            <a:r>
              <a:rPr lang="de-DE" dirty="0"/>
              <a:t>den Platzhalter hier auswählen </a:t>
            </a:r>
            <a:br>
              <a:rPr lang="de-DE" dirty="0"/>
            </a:br>
            <a:r>
              <a:rPr lang="de-DE" dirty="0"/>
              <a:t>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" y="0"/>
            <a:ext cx="9875838" cy="6858000"/>
          </a:xfrm>
          <a:gradFill>
            <a:gsLst>
              <a:gs pos="0">
                <a:schemeClr val="tx1">
                  <a:alpha val="50000"/>
                </a:schemeClr>
              </a:gs>
              <a:gs pos="45000">
                <a:schemeClr val="tx1">
                  <a:alpha val="0"/>
                </a:schemeClr>
              </a:gs>
            </a:gsLst>
            <a:lin ang="3600000" scaled="0"/>
          </a:gradFill>
        </p:spPr>
        <p:txBody>
          <a:bodyPr lIns="370800" tIns="367200"/>
          <a:lstStyle>
            <a:lvl1pPr marL="0" indent="0">
              <a:buClrTx/>
              <a:buFont typeface="Franklin Gothic Medium" panose="020B0603020102020204" pitchFamily="34" charset="0"/>
              <a:buNone/>
              <a:defRPr sz="50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8" y="5265738"/>
            <a:ext cx="3671887" cy="1011236"/>
          </a:xfrm>
        </p:spPr>
        <p:txBody>
          <a:bodyPr anchor="t"/>
          <a:lstStyle>
            <a:lvl1pPr algn="r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defRPr sz="2000" b="1">
                <a:solidFill>
                  <a:schemeClr val="bg1"/>
                </a:solidFill>
              </a:defRPr>
            </a:lvl1pPr>
            <a:lvl2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2pPr>
            <a:lvl3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3pPr>
            <a:lvl4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6pPr>
            <a:lvl7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7pPr>
            <a:lvl8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8pPr>
            <a:lvl9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5E8BE99-BBFE-1166-A5A4-5E8F865BC339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475F87F0-97BD-75C5-3B01-5453495E2DAF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694C9C-8510-4D69-A6EC-CDB34BEE7E6D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69DC4A23-8BC7-B256-93F3-F3D72EA72D2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B12BEC3C-F478-347A-87BC-A57694C03C4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SmartArt Placeholder 4">
            <a:extLst>
              <a:ext uri="{FF2B5EF4-FFF2-40B4-BE49-F238E27FC236}">
                <a16:creationId xmlns:a16="http://schemas.microsoft.com/office/drawing/2014/main" id="{5CFA640E-0C3B-EC08-4180-576AB4B63F75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1128622433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ighlight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15">
            <a:extLst>
              <a:ext uri="{FF2B5EF4-FFF2-40B4-BE49-F238E27FC236}">
                <a16:creationId xmlns:a16="http://schemas.microsoft.com/office/drawing/2014/main" id="{3D7FEBCC-B6B1-D6F4-B8C4-39CAEC3BF559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 bwMode="gray">
          <a:xfrm>
            <a:off x="0" y="0"/>
            <a:ext cx="12192000" cy="6857999"/>
          </a:xfrm>
          <a:solidFill>
            <a:schemeClr val="tx1"/>
          </a:solidFill>
        </p:spPr>
        <p:txBody>
          <a:bodyPr tIns="0" rIns="360000" anchor="ctr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Bild in die Zwischenablage kopieren, </a:t>
            </a:r>
            <a:br>
              <a:rPr lang="de-DE" dirty="0"/>
            </a:br>
            <a:r>
              <a:rPr lang="de-DE" dirty="0"/>
              <a:t>den Platzhalter hier auswählen </a:t>
            </a:r>
            <a:br>
              <a:rPr lang="de-DE" dirty="0"/>
            </a:br>
            <a:r>
              <a:rPr lang="de-DE" dirty="0"/>
              <a:t>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1" y="0"/>
            <a:ext cx="9875838" cy="6858000"/>
          </a:xfrm>
          <a:gradFill>
            <a:gsLst>
              <a:gs pos="0">
                <a:schemeClr val="tx1">
                  <a:alpha val="50000"/>
                </a:schemeClr>
              </a:gs>
              <a:gs pos="45000">
                <a:schemeClr val="tx1">
                  <a:alpha val="0"/>
                </a:schemeClr>
              </a:gs>
            </a:gsLst>
            <a:lin ang="3600000" scaled="0"/>
          </a:gradFill>
        </p:spPr>
        <p:txBody>
          <a:bodyPr lIns="370800" tIns="367200"/>
          <a:lstStyle>
            <a:lvl1pPr marL="0" indent="0">
              <a:buClrTx/>
              <a:buFont typeface="Franklin Gothic Medium" panose="020B0603020102020204" pitchFamily="34" charset="0"/>
              <a:buNone/>
              <a:defRPr sz="3500">
                <a:solidFill>
                  <a:schemeClr val="bg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74B639C-9221-9BDD-0103-AF80E5F4FC6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gray">
          <a:xfrm>
            <a:off x="371475" y="2816225"/>
            <a:ext cx="3671888" cy="22336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Tx/>
              <a:defRPr>
                <a:solidFill>
                  <a:schemeClr val="bg1"/>
                </a:solidFill>
              </a:defRPr>
            </a:lvl2pPr>
            <a:lvl3pPr>
              <a:buClrTx/>
              <a:defRPr>
                <a:solidFill>
                  <a:schemeClr val="bg1"/>
                </a:solidFill>
              </a:defRPr>
            </a:lvl3pPr>
            <a:lvl4pPr>
              <a:buClrTx/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defRPr>
                <a:solidFill>
                  <a:schemeClr val="bg1"/>
                </a:solidFill>
              </a:defRPr>
            </a:lvl6pPr>
            <a:lvl7pPr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BEA6A5AB-5F58-422C-FC11-9570CAC5B5E8}"/>
              </a:ext>
            </a:extLst>
          </p:cNvPr>
          <p:cNvSpPr/>
          <p:nvPr userDrawn="1"/>
        </p:nvSpPr>
        <p:spPr bwMode="gray">
          <a:xfrm>
            <a:off x="12233756" y="6026150"/>
            <a:ext cx="1963144" cy="828677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l"/>
            <a:r>
              <a:rPr lang="de-DE" sz="1000" b="1" dirty="0">
                <a:solidFill>
                  <a:schemeClr val="tx1"/>
                </a:solidFill>
              </a:rPr>
              <a:t>Logo Farbe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Bei hellen Bildern kann die Logo Farbe auf Schwarz geändert werden.</a:t>
            </a:r>
          </a:p>
        </p:txBody>
      </p:sp>
      <p:sp>
        <p:nvSpPr>
          <p:cNvPr id="9" name="Datumsplatzhalter 8">
            <a:extLst>
              <a:ext uri="{FF2B5EF4-FFF2-40B4-BE49-F238E27FC236}">
                <a16:creationId xmlns:a16="http://schemas.microsoft.com/office/drawing/2014/main" id="{D1980954-6FA1-FA07-4041-D754784A207D}"/>
              </a:ext>
            </a:extLst>
          </p:cNvPr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6645AB-8031-4015-A233-A7EC2B0BD5F7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0" name="Fußzeilenplatzhalter 9">
            <a:extLst>
              <a:ext uri="{FF2B5EF4-FFF2-40B4-BE49-F238E27FC236}">
                <a16:creationId xmlns:a16="http://schemas.microsoft.com/office/drawing/2014/main" id="{8BB377EE-E522-561C-164E-DE25C9BDA1C0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1" name="Foliennummernplatzhalter 10">
            <a:extLst>
              <a:ext uri="{FF2B5EF4-FFF2-40B4-BE49-F238E27FC236}">
                <a16:creationId xmlns:a16="http://schemas.microsoft.com/office/drawing/2014/main" id="{B544A298-CA43-241E-F64B-02F6BEC45A01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5" name="SmartArt Placeholder 4">
            <a:extLst>
              <a:ext uri="{FF2B5EF4-FFF2-40B4-BE49-F238E27FC236}">
                <a16:creationId xmlns:a16="http://schemas.microsoft.com/office/drawing/2014/main" id="{5EB352FB-5D9C-29FF-9EFE-4F1988C355BE}"/>
              </a:ext>
            </a:extLst>
          </p:cNvPr>
          <p:cNvSpPr>
            <a:spLocks noGrp="1" noChangeAspect="1"/>
          </p:cNvSpPr>
          <p:nvPr>
            <p:ph type="dgm" sz="quarter" idx="21" hasCustomPrompt="1"/>
          </p:nvPr>
        </p:nvSpPr>
        <p:spPr bwMode="gray">
          <a:xfrm>
            <a:off x="11140463" y="6437457"/>
            <a:ext cx="689586" cy="247362"/>
          </a:xfrm>
          <a:custGeom>
            <a:avLst/>
            <a:gdLst>
              <a:gd name="connsiteX0" fmla="*/ 526439 w 689586"/>
              <a:gd name="connsiteY0" fmla="*/ 247 h 247362"/>
              <a:gd name="connsiteX1" fmla="*/ 689586 w 689586"/>
              <a:gd name="connsiteY1" fmla="*/ 247 h 247362"/>
              <a:gd name="connsiteX2" fmla="*/ 689586 w 689586"/>
              <a:gd name="connsiteY2" fmla="*/ 55816 h 247362"/>
              <a:gd name="connsiteX3" fmla="*/ 641876 w 689586"/>
              <a:gd name="connsiteY3" fmla="*/ 55816 h 247362"/>
              <a:gd name="connsiteX4" fmla="*/ 641876 w 689586"/>
              <a:gd name="connsiteY4" fmla="*/ 247362 h 247362"/>
              <a:gd name="connsiteX5" fmla="*/ 574149 w 689586"/>
              <a:gd name="connsiteY5" fmla="*/ 247362 h 247362"/>
              <a:gd name="connsiteX6" fmla="*/ 574149 w 689586"/>
              <a:gd name="connsiteY6" fmla="*/ 55816 h 247362"/>
              <a:gd name="connsiteX7" fmla="*/ 526439 w 689586"/>
              <a:gd name="connsiteY7" fmla="*/ 55816 h 247362"/>
              <a:gd name="connsiteX8" fmla="*/ 442470 w 689586"/>
              <a:gd name="connsiteY8" fmla="*/ 247 h 247362"/>
              <a:gd name="connsiteX9" fmla="*/ 510194 w 689586"/>
              <a:gd name="connsiteY9" fmla="*/ 247 h 247362"/>
              <a:gd name="connsiteX10" fmla="*/ 510194 w 689586"/>
              <a:gd name="connsiteY10" fmla="*/ 247116 h 247362"/>
              <a:gd name="connsiteX11" fmla="*/ 442470 w 689586"/>
              <a:gd name="connsiteY11" fmla="*/ 247116 h 247362"/>
              <a:gd name="connsiteX12" fmla="*/ 248102 w 689586"/>
              <a:gd name="connsiteY12" fmla="*/ 247 h 247362"/>
              <a:gd name="connsiteX13" fmla="*/ 250146 w 689586"/>
              <a:gd name="connsiteY13" fmla="*/ 247 h 247362"/>
              <a:gd name="connsiteX14" fmla="*/ 249899 w 689586"/>
              <a:gd name="connsiteY14" fmla="*/ 247077 h 247362"/>
              <a:gd name="connsiteX15" fmla="*/ 249900 w 689586"/>
              <a:gd name="connsiteY15" fmla="*/ 247078 h 247362"/>
              <a:gd name="connsiteX16" fmla="*/ 249900 w 689586"/>
              <a:gd name="connsiteY16" fmla="*/ 247113 h 247362"/>
              <a:gd name="connsiteX17" fmla="*/ 249899 w 689586"/>
              <a:gd name="connsiteY17" fmla="*/ 247111 h 247362"/>
              <a:gd name="connsiteX18" fmla="*/ 249899 w 689586"/>
              <a:gd name="connsiteY18" fmla="*/ 247113 h 247362"/>
              <a:gd name="connsiteX19" fmla="*/ 249899 w 689586"/>
              <a:gd name="connsiteY19" fmla="*/ 247114 h 247362"/>
              <a:gd name="connsiteX20" fmla="*/ 249899 w 689586"/>
              <a:gd name="connsiteY20" fmla="*/ 247116 h 247362"/>
              <a:gd name="connsiteX21" fmla="*/ 249864 w 689586"/>
              <a:gd name="connsiteY21" fmla="*/ 247116 h 247362"/>
              <a:gd name="connsiteX22" fmla="*/ 249864 w 689586"/>
              <a:gd name="connsiteY22" fmla="*/ 247114 h 247362"/>
              <a:gd name="connsiteX23" fmla="*/ 0 w 689586"/>
              <a:gd name="connsiteY23" fmla="*/ 247114 h 247362"/>
              <a:gd name="connsiteX24" fmla="*/ 7858 w 689586"/>
              <a:gd name="connsiteY24" fmla="*/ 186719 h 247362"/>
              <a:gd name="connsiteX25" fmla="*/ 249861 w 689586"/>
              <a:gd name="connsiteY25" fmla="*/ 247105 h 247362"/>
              <a:gd name="connsiteX26" fmla="*/ 249859 w 689586"/>
              <a:gd name="connsiteY26" fmla="*/ 247095 h 247362"/>
              <a:gd name="connsiteX27" fmla="*/ 24103 w 689586"/>
              <a:gd name="connsiteY27" fmla="*/ 142073 h 247362"/>
              <a:gd name="connsiteX28" fmla="*/ 56837 w 689586"/>
              <a:gd name="connsiteY28" fmla="*/ 90557 h 247362"/>
              <a:gd name="connsiteX29" fmla="*/ 249854 w 689586"/>
              <a:gd name="connsiteY29" fmla="*/ 247076 h 247362"/>
              <a:gd name="connsiteX30" fmla="*/ 249834 w 689586"/>
              <a:gd name="connsiteY30" fmla="*/ 246997 h 247362"/>
              <a:gd name="connsiteX31" fmla="*/ 92849 w 689586"/>
              <a:gd name="connsiteY31" fmla="*/ 55039 h 247362"/>
              <a:gd name="connsiteX32" fmla="*/ 144612 w 689586"/>
              <a:gd name="connsiteY32" fmla="*/ 23078 h 247362"/>
              <a:gd name="connsiteX33" fmla="*/ 249821 w 689586"/>
              <a:gd name="connsiteY33" fmla="*/ 246945 h 247362"/>
              <a:gd name="connsiteX34" fmla="*/ 189750 w 689586"/>
              <a:gd name="connsiteY34" fmla="*/ 7364 h 247362"/>
              <a:gd name="connsiteX35" fmla="*/ 248102 w 689586"/>
              <a:gd name="connsiteY35" fmla="*/ 247 h 247362"/>
              <a:gd name="connsiteX36" fmla="*/ 352898 w 689586"/>
              <a:gd name="connsiteY36" fmla="*/ 0 h 247362"/>
              <a:gd name="connsiteX37" fmla="*/ 430524 w 689586"/>
              <a:gd name="connsiteY37" fmla="*/ 0 h 247362"/>
              <a:gd name="connsiteX38" fmla="*/ 330557 w 689586"/>
              <a:gd name="connsiteY38" fmla="*/ 124315 h 247362"/>
              <a:gd name="connsiteX39" fmla="*/ 431017 w 689586"/>
              <a:gd name="connsiteY39" fmla="*/ 247116 h 247362"/>
              <a:gd name="connsiteX40" fmla="*/ 355716 w 689586"/>
              <a:gd name="connsiteY40" fmla="*/ 247116 h 247362"/>
              <a:gd name="connsiteX41" fmla="*/ 266144 w 689586"/>
              <a:gd name="connsiteY41" fmla="*/ 150954 h 247362"/>
              <a:gd name="connsiteX42" fmla="*/ 266144 w 689586"/>
              <a:gd name="connsiteY42" fmla="*/ 95916 h 2473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689586" h="247362">
                <a:moveTo>
                  <a:pt x="526439" y="247"/>
                </a:moveTo>
                <a:lnTo>
                  <a:pt x="689586" y="247"/>
                </a:lnTo>
                <a:lnTo>
                  <a:pt x="689586" y="55816"/>
                </a:lnTo>
                <a:lnTo>
                  <a:pt x="641876" y="55816"/>
                </a:lnTo>
                <a:lnTo>
                  <a:pt x="641876" y="247362"/>
                </a:lnTo>
                <a:lnTo>
                  <a:pt x="574149" y="247362"/>
                </a:lnTo>
                <a:lnTo>
                  <a:pt x="574149" y="55816"/>
                </a:lnTo>
                <a:lnTo>
                  <a:pt x="526439" y="55816"/>
                </a:lnTo>
                <a:close/>
                <a:moveTo>
                  <a:pt x="442470" y="247"/>
                </a:moveTo>
                <a:lnTo>
                  <a:pt x="510194" y="247"/>
                </a:lnTo>
                <a:lnTo>
                  <a:pt x="510194" y="247116"/>
                </a:lnTo>
                <a:lnTo>
                  <a:pt x="442470" y="247116"/>
                </a:lnTo>
                <a:close/>
                <a:moveTo>
                  <a:pt x="248102" y="247"/>
                </a:moveTo>
                <a:lnTo>
                  <a:pt x="250146" y="247"/>
                </a:lnTo>
                <a:lnTo>
                  <a:pt x="249899" y="247077"/>
                </a:lnTo>
                <a:lnTo>
                  <a:pt x="249900" y="247078"/>
                </a:lnTo>
                <a:lnTo>
                  <a:pt x="249900" y="247113"/>
                </a:lnTo>
                <a:lnTo>
                  <a:pt x="249899" y="247111"/>
                </a:lnTo>
                <a:lnTo>
                  <a:pt x="249899" y="247113"/>
                </a:lnTo>
                <a:lnTo>
                  <a:pt x="249899" y="247114"/>
                </a:lnTo>
                <a:lnTo>
                  <a:pt x="249899" y="247116"/>
                </a:lnTo>
                <a:lnTo>
                  <a:pt x="249864" y="247116"/>
                </a:lnTo>
                <a:lnTo>
                  <a:pt x="249864" y="247114"/>
                </a:lnTo>
                <a:lnTo>
                  <a:pt x="0" y="247114"/>
                </a:lnTo>
                <a:cubicBezTo>
                  <a:pt x="246" y="226289"/>
                  <a:pt x="2784" y="205994"/>
                  <a:pt x="7858" y="186719"/>
                </a:cubicBezTo>
                <a:lnTo>
                  <a:pt x="249861" y="247105"/>
                </a:lnTo>
                <a:lnTo>
                  <a:pt x="249859" y="247095"/>
                </a:lnTo>
                <a:lnTo>
                  <a:pt x="24103" y="142073"/>
                </a:lnTo>
                <a:cubicBezTo>
                  <a:pt x="32736" y="123539"/>
                  <a:pt x="43906" y="106273"/>
                  <a:pt x="56837" y="90557"/>
                </a:cubicBezTo>
                <a:lnTo>
                  <a:pt x="249854" y="247076"/>
                </a:lnTo>
                <a:lnTo>
                  <a:pt x="249834" y="246997"/>
                </a:lnTo>
                <a:lnTo>
                  <a:pt x="92849" y="55039"/>
                </a:lnTo>
                <a:cubicBezTo>
                  <a:pt x="108600" y="42353"/>
                  <a:pt x="125831" y="31712"/>
                  <a:pt x="144612" y="23078"/>
                </a:cubicBezTo>
                <a:lnTo>
                  <a:pt x="249821" y="246945"/>
                </a:lnTo>
                <a:lnTo>
                  <a:pt x="189750" y="7364"/>
                </a:lnTo>
                <a:cubicBezTo>
                  <a:pt x="208531" y="2784"/>
                  <a:pt x="228052" y="247"/>
                  <a:pt x="248102" y="247"/>
                </a:cubicBezTo>
                <a:close/>
                <a:moveTo>
                  <a:pt x="352898" y="0"/>
                </a:moveTo>
                <a:lnTo>
                  <a:pt x="430524" y="0"/>
                </a:lnTo>
                <a:lnTo>
                  <a:pt x="330557" y="124315"/>
                </a:lnTo>
                <a:lnTo>
                  <a:pt x="431017" y="247116"/>
                </a:lnTo>
                <a:lnTo>
                  <a:pt x="355716" y="247116"/>
                </a:lnTo>
                <a:lnTo>
                  <a:pt x="266144" y="150954"/>
                </a:lnTo>
                <a:lnTo>
                  <a:pt x="266144" y="95916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1354465971"/>
      </p:ext>
    </p:extLst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rnauss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5B1CE1-6CC9-F59B-4D70-B6BAA153740F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300"/>
            <a:ext cx="7561263" cy="4681538"/>
          </a:xfrm>
        </p:spPr>
        <p:txBody>
          <a:bodyPr/>
          <a:lstStyle>
            <a:lvl1pPr marL="0" indent="0">
              <a:buClrTx/>
              <a:buFont typeface="Franklin Gothic Medium" panose="020B0603020102020204" pitchFamily="34" charset="0"/>
              <a:buNone/>
              <a:defRPr sz="5000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B8292EB-A174-4AF5-E760-21B8409923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gray">
          <a:xfrm>
            <a:off x="8148637" y="5265738"/>
            <a:ext cx="3671887" cy="1011236"/>
          </a:xfrm>
        </p:spPr>
        <p:txBody>
          <a:bodyPr anchor="t"/>
          <a:lstStyle>
            <a:lvl1pPr algn="r">
              <a:lnSpc>
                <a:spcPct val="85000"/>
              </a:lnSpc>
              <a:spcBef>
                <a:spcPts val="300"/>
              </a:spcBef>
              <a:spcAft>
                <a:spcPts val="300"/>
              </a:spcAft>
              <a:defRPr sz="2000" b="1">
                <a:solidFill>
                  <a:schemeClr val="accent1"/>
                </a:solidFill>
              </a:defRPr>
            </a:lvl1pPr>
            <a:lvl2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2pPr>
            <a:lvl3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3pPr>
            <a:lvl4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600" b="0">
                <a:solidFill>
                  <a:schemeClr val="tx1"/>
                </a:solidFill>
              </a:defRPr>
            </a:lvl4pPr>
            <a:lvl5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5pPr>
            <a:lvl6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6pPr>
            <a:lvl7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7pPr>
            <a:lvl8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8pPr>
            <a:lvl9pPr marL="0" indent="0" algn="r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F98A4DE-C74C-4808-FDCB-EBF6770F28AB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CD91A66-1373-4C8B-8FCC-B2D45851A8BD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3D1B3FA-E430-88B7-E277-5600359CFE9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21F58DB-2C93-B018-29B4-F68DDB674B8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094205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Quer Wei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15">
            <a:extLst>
              <a:ext uri="{FF2B5EF4-FFF2-40B4-BE49-F238E27FC236}">
                <a16:creationId xmlns:a16="http://schemas.microsoft.com/office/drawing/2014/main" id="{E617D12E-D9F2-FE30-962E-F64655611604}"/>
              </a:ext>
            </a:extLst>
          </p:cNvPr>
          <p:cNvSpPr>
            <a:spLocks noGrp="1"/>
          </p:cNvSpPr>
          <p:nvPr userDrawn="1">
            <p:ph type="pic" sz="quarter" idx="13" hasCustomPrompt="1"/>
          </p:nvPr>
        </p:nvSpPr>
        <p:spPr bwMode="gray">
          <a:xfrm>
            <a:off x="0" y="1"/>
            <a:ext cx="12191999" cy="3824287"/>
          </a:xfrm>
        </p:spPr>
        <p:txBody>
          <a:bodyPr tIns="900000" anchor="ctr"/>
          <a:lstStyle>
            <a:lvl1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000"/>
            </a:lvl1pPr>
          </a:lstStyle>
          <a:p>
            <a:r>
              <a:rPr lang="de-DE" dirty="0"/>
              <a:t>Bild mit einem Klick auf das Symbol einfügen. </a:t>
            </a:r>
            <a:br>
              <a:rPr lang="de-DE" dirty="0"/>
            </a:br>
            <a:br>
              <a:rPr lang="de-DE" dirty="0"/>
            </a:br>
            <a:r>
              <a:rPr lang="de-DE" dirty="0"/>
              <a:t>Alternativ Bild in die Zwischenablage kopieren, </a:t>
            </a:r>
            <a:br>
              <a:rPr lang="de-DE" dirty="0"/>
            </a:br>
            <a:r>
              <a:rPr lang="de-DE" dirty="0"/>
              <a:t>den Platzhalter auswählen und das Bild einfügen.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446F4A2-1BBD-C6A2-7866-B5B1968C9412}"/>
              </a:ext>
            </a:extLst>
          </p:cNvPr>
          <p:cNvSpPr>
            <a:spLocks noGrp="1"/>
          </p:cNvSpPr>
          <p:nvPr>
            <p:ph type="ctrTitle"/>
          </p:nvPr>
        </p:nvSpPr>
        <p:spPr bwMode="black">
          <a:xfrm>
            <a:off x="371475" y="4038599"/>
            <a:ext cx="5616575" cy="1694655"/>
          </a:xfrm>
        </p:spPr>
        <p:txBody>
          <a:bodyPr rIns="0" anchor="t"/>
          <a:lstStyle>
            <a:lvl1pPr algn="l">
              <a:defRPr sz="50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17604293-CF1F-A295-5586-92D0F86F4A3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 bwMode="black">
          <a:xfrm>
            <a:off x="371475" y="5733256"/>
            <a:ext cx="5616575" cy="543718"/>
          </a:xfrm>
        </p:spPr>
        <p:txBody>
          <a:bodyPr rIns="0" anchor="b"/>
          <a:lstStyle>
            <a:lvl1pPr marL="0" indent="0" algn="l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None/>
              <a:defRPr sz="1600">
                <a:solidFill>
                  <a:schemeClr val="tx1"/>
                </a:solidFill>
              </a:defRPr>
            </a:lvl1pPr>
            <a:lvl2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2pPr>
            <a:lvl3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3pPr>
            <a:lvl4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4pPr>
            <a:lvl5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5pPr>
            <a:lvl6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6pPr>
            <a:lvl7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7pPr>
            <a:lvl8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8pPr>
            <a:lvl9pPr marL="0" indent="0" algn="l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None/>
              <a:defRPr sz="1400">
                <a:solidFill>
                  <a:schemeClr val="tx1"/>
                </a:solidFill>
              </a:defRPr>
            </a:lvl9pPr>
          </a:lstStyle>
          <a:p>
            <a:pPr lvl="0"/>
            <a:r>
              <a:rPr lang="de-DE" dirty="0"/>
              <a:t>Master-Untertitelformat bearbeiten</a:t>
            </a:r>
          </a:p>
        </p:txBody>
      </p:sp>
      <p:sp>
        <p:nvSpPr>
          <p:cNvPr id="19" name="Inhaltsplatzhalter 18">
            <a:extLst>
              <a:ext uri="{FF2B5EF4-FFF2-40B4-BE49-F238E27FC236}">
                <a16:creationId xmlns:a16="http://schemas.microsoft.com/office/drawing/2014/main" id="{EA0F1769-10E8-A988-F711-DB28498A25E4}"/>
              </a:ext>
            </a:extLst>
          </p:cNvPr>
          <p:cNvSpPr>
            <a:spLocks noGrp="1"/>
          </p:cNvSpPr>
          <p:nvPr userDrawn="1">
            <p:ph sz="quarter" idx="14" hasCustomPrompt="1"/>
          </p:nvPr>
        </p:nvSpPr>
        <p:spPr bwMode="black">
          <a:xfrm>
            <a:off x="10488487" y="5553236"/>
            <a:ext cx="1332038" cy="720564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noFill/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00">
                <a:noFill/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00">
                <a:noFill/>
              </a:defRPr>
            </a:lvl9pPr>
          </a:lstStyle>
          <a:p>
            <a:pPr lvl="0"/>
            <a:r>
              <a:rPr lang="de-DE" noProof="1"/>
              <a:t>OE Logoplatzhalter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CDC56E0-CC7D-87E3-D66D-6BEE83D8AE75}"/>
              </a:ext>
            </a:extLst>
          </p:cNvPr>
          <p:cNvSpPr/>
          <p:nvPr userDrawn="1"/>
        </p:nvSpPr>
        <p:spPr bwMode="gray">
          <a:xfrm>
            <a:off x="12233756" y="5553236"/>
            <a:ext cx="1640680" cy="720564"/>
          </a:xfrm>
          <a:prstGeom prst="rect">
            <a:avLst/>
          </a:prstGeom>
          <a:solidFill>
            <a:schemeClr val="bg1"/>
          </a:solidFill>
          <a:ln w="63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1000" b="1" dirty="0">
                <a:solidFill>
                  <a:schemeClr val="tx1"/>
                </a:solidFill>
              </a:rPr>
              <a:t>OE-Logo (optional)</a:t>
            </a:r>
          </a:p>
          <a:p>
            <a:pPr algn="l"/>
            <a:r>
              <a:rPr lang="de-DE" sz="1000" dirty="0">
                <a:solidFill>
                  <a:schemeClr val="tx1"/>
                </a:solidFill>
              </a:rPr>
              <a:t>mit einem Klick auf das </a:t>
            </a:r>
            <a:br>
              <a:rPr lang="de-DE" sz="1000" dirty="0">
                <a:solidFill>
                  <a:schemeClr val="tx1"/>
                </a:solidFill>
              </a:rPr>
            </a:br>
            <a:r>
              <a:rPr lang="de-DE" sz="1000" dirty="0">
                <a:solidFill>
                  <a:schemeClr val="tx1"/>
                </a:solidFill>
              </a:rPr>
              <a:t>Bild-Symbol einfügen</a:t>
            </a:r>
            <a:endParaRPr lang="de-DE" sz="1000" b="1" dirty="0">
              <a:solidFill>
                <a:schemeClr val="tx1"/>
              </a:solidFill>
            </a:endParaRPr>
          </a:p>
        </p:txBody>
      </p:sp>
      <p:sp>
        <p:nvSpPr>
          <p:cNvPr id="7" name="Datumsplatzhalter 3">
            <a:extLst>
              <a:ext uri="{FF2B5EF4-FFF2-40B4-BE49-F238E27FC236}">
                <a16:creationId xmlns:a16="http://schemas.microsoft.com/office/drawing/2014/main" id="{B05E904A-C9EA-86A7-9664-F1BEB574F064}"/>
              </a:ext>
            </a:extLst>
          </p:cNvPr>
          <p:cNvSpPr txBox="1">
            <a:spLocks/>
          </p:cNvSpPr>
          <p:nvPr userDrawn="1"/>
        </p:nvSpPr>
        <p:spPr bwMode="black">
          <a:xfrm>
            <a:off x="0" y="6858000"/>
            <a:ext cx="0" cy="0"/>
          </a:xfrm>
          <a:prstGeom prst="rect">
            <a:avLst/>
          </a:prstGeom>
        </p:spPr>
        <p:txBody>
          <a:bodyPr vert="horz" wrap="none" lIns="0" tIns="36000" rIns="0" bIns="0" rtlCol="0" anchor="ctr">
            <a:normAutofit fontScale="25000" lnSpcReduction="20000"/>
          </a:bodyPr>
          <a:lstStyle>
            <a:defPPr>
              <a:defRPr lang="de-DE"/>
            </a:defPPr>
            <a:lvl1pPr marL="0" algn="l" defTabSz="914400" rtl="0" eaLnBrk="1" latinLnBrk="0" hangingPunct="1">
              <a:defRPr sz="700" kern="1200">
                <a:noFill/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/>
              <a:t>Datum aus technischen Gründen nicht deaktivieren!</a:t>
            </a:r>
          </a:p>
        </p:txBody>
      </p:sp>
      <p:sp>
        <p:nvSpPr>
          <p:cNvPr id="11" name="Fußzeilenplatzhalter 4">
            <a:extLst>
              <a:ext uri="{FF2B5EF4-FFF2-40B4-BE49-F238E27FC236}">
                <a16:creationId xmlns:a16="http://schemas.microsoft.com/office/drawing/2014/main" id="{146CC5CD-AF6B-4EF0-3308-79576A9AD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2" name="Foliennummernplatzhalter 5">
            <a:extLst>
              <a:ext uri="{FF2B5EF4-FFF2-40B4-BE49-F238E27FC236}">
                <a16:creationId xmlns:a16="http://schemas.microsoft.com/office/drawing/2014/main" id="{4EF9ED98-5AE0-9DB9-A2FD-AB2BDC2F8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black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6" name="SmartArt-Platzhalter 10">
            <a:extLst>
              <a:ext uri="{FF2B5EF4-FFF2-40B4-BE49-F238E27FC236}">
                <a16:creationId xmlns:a16="http://schemas.microsoft.com/office/drawing/2014/main" id="{A96C0EF9-BA74-F815-E094-6E6D6E1F1198}"/>
              </a:ext>
            </a:extLst>
          </p:cNvPr>
          <p:cNvSpPr>
            <a:spLocks noGrp="1" noChangeAspect="1"/>
          </p:cNvSpPr>
          <p:nvPr>
            <p:ph type="dgm" sz="quarter" idx="20" hasCustomPrompt="1"/>
          </p:nvPr>
        </p:nvSpPr>
        <p:spPr bwMode="gray">
          <a:xfrm>
            <a:off x="10710878" y="368661"/>
            <a:ext cx="861983" cy="309203"/>
          </a:xfrm>
          <a:custGeom>
            <a:avLst/>
            <a:gdLst>
              <a:gd name="connsiteX0" fmla="*/ 672615 w 881062"/>
              <a:gd name="connsiteY0" fmla="*/ 316 h 316047"/>
              <a:gd name="connsiteX1" fmla="*/ 881062 w 881062"/>
              <a:gd name="connsiteY1" fmla="*/ 316 h 316047"/>
              <a:gd name="connsiteX2" fmla="*/ 881062 w 881062"/>
              <a:gd name="connsiteY2" fmla="*/ 71315 h 316047"/>
              <a:gd name="connsiteX3" fmla="*/ 820105 w 881062"/>
              <a:gd name="connsiteY3" fmla="*/ 71315 h 316047"/>
              <a:gd name="connsiteX4" fmla="*/ 820105 w 881062"/>
              <a:gd name="connsiteY4" fmla="*/ 316047 h 316047"/>
              <a:gd name="connsiteX5" fmla="*/ 733572 w 881062"/>
              <a:gd name="connsiteY5" fmla="*/ 316047 h 316047"/>
              <a:gd name="connsiteX6" fmla="*/ 733572 w 881062"/>
              <a:gd name="connsiteY6" fmla="*/ 71315 h 316047"/>
              <a:gd name="connsiteX7" fmla="*/ 672615 w 881062"/>
              <a:gd name="connsiteY7" fmla="*/ 71315 h 316047"/>
              <a:gd name="connsiteX8" fmla="*/ 565331 w 881062"/>
              <a:gd name="connsiteY8" fmla="*/ 316 h 316047"/>
              <a:gd name="connsiteX9" fmla="*/ 651859 w 881062"/>
              <a:gd name="connsiteY9" fmla="*/ 316 h 316047"/>
              <a:gd name="connsiteX10" fmla="*/ 651859 w 881062"/>
              <a:gd name="connsiteY10" fmla="*/ 315733 h 316047"/>
              <a:gd name="connsiteX11" fmla="*/ 565331 w 881062"/>
              <a:gd name="connsiteY11" fmla="*/ 315733 h 316047"/>
              <a:gd name="connsiteX12" fmla="*/ 316992 w 881062"/>
              <a:gd name="connsiteY12" fmla="*/ 316 h 316047"/>
              <a:gd name="connsiteX13" fmla="*/ 319603 w 881062"/>
              <a:gd name="connsiteY13" fmla="*/ 316 h 316047"/>
              <a:gd name="connsiteX14" fmla="*/ 319289 w 881062"/>
              <a:gd name="connsiteY14" fmla="*/ 315733 h 316047"/>
              <a:gd name="connsiteX15" fmla="*/ 319243 w 881062"/>
              <a:gd name="connsiteY15" fmla="*/ 315733 h 316047"/>
              <a:gd name="connsiteX16" fmla="*/ 319243 w 881062"/>
              <a:gd name="connsiteY16" fmla="*/ 315729 h 316047"/>
              <a:gd name="connsiteX17" fmla="*/ 0 w 881062"/>
              <a:gd name="connsiteY17" fmla="*/ 315729 h 316047"/>
              <a:gd name="connsiteX18" fmla="*/ 10040 w 881062"/>
              <a:gd name="connsiteY18" fmla="*/ 238565 h 316047"/>
              <a:gd name="connsiteX19" fmla="*/ 319239 w 881062"/>
              <a:gd name="connsiteY19" fmla="*/ 315718 h 316047"/>
              <a:gd name="connsiteX20" fmla="*/ 319236 w 881062"/>
              <a:gd name="connsiteY20" fmla="*/ 315705 h 316047"/>
              <a:gd name="connsiteX21" fmla="*/ 30795 w 881062"/>
              <a:gd name="connsiteY21" fmla="*/ 181522 h 316047"/>
              <a:gd name="connsiteX22" fmla="*/ 72618 w 881062"/>
              <a:gd name="connsiteY22" fmla="*/ 115703 h 316047"/>
              <a:gd name="connsiteX23" fmla="*/ 319230 w 881062"/>
              <a:gd name="connsiteY23" fmla="*/ 315681 h 316047"/>
              <a:gd name="connsiteX24" fmla="*/ 319204 w 881062"/>
              <a:gd name="connsiteY24" fmla="*/ 315579 h 316047"/>
              <a:gd name="connsiteX25" fmla="*/ 118629 w 881062"/>
              <a:gd name="connsiteY25" fmla="*/ 70321 h 316047"/>
              <a:gd name="connsiteX26" fmla="*/ 184766 w 881062"/>
              <a:gd name="connsiteY26" fmla="*/ 29486 h 316047"/>
              <a:gd name="connsiteX27" fmla="*/ 319187 w 881062"/>
              <a:gd name="connsiteY27" fmla="*/ 315512 h 316047"/>
              <a:gd name="connsiteX28" fmla="*/ 242439 w 881062"/>
              <a:gd name="connsiteY28" fmla="*/ 9408 h 316047"/>
              <a:gd name="connsiteX29" fmla="*/ 316992 w 881062"/>
              <a:gd name="connsiteY29" fmla="*/ 316 h 316047"/>
              <a:gd name="connsiteX30" fmla="*/ 450887 w 881062"/>
              <a:gd name="connsiteY30" fmla="*/ 0 h 316047"/>
              <a:gd name="connsiteX31" fmla="*/ 550067 w 881062"/>
              <a:gd name="connsiteY31" fmla="*/ 0 h 316047"/>
              <a:gd name="connsiteX32" fmla="*/ 422343 w 881062"/>
              <a:gd name="connsiteY32" fmla="*/ 158833 h 316047"/>
              <a:gd name="connsiteX33" fmla="*/ 550698 w 881062"/>
              <a:gd name="connsiteY33" fmla="*/ 315733 h 316047"/>
              <a:gd name="connsiteX34" fmla="*/ 454488 w 881062"/>
              <a:gd name="connsiteY34" fmla="*/ 315733 h 316047"/>
              <a:gd name="connsiteX35" fmla="*/ 340045 w 881062"/>
              <a:gd name="connsiteY35" fmla="*/ 192869 h 316047"/>
              <a:gd name="connsiteX36" fmla="*/ 340045 w 881062"/>
              <a:gd name="connsiteY36" fmla="*/ 122548 h 3160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881062" h="316047">
                <a:moveTo>
                  <a:pt x="672615" y="316"/>
                </a:moveTo>
                <a:lnTo>
                  <a:pt x="881062" y="316"/>
                </a:lnTo>
                <a:lnTo>
                  <a:pt x="881062" y="71315"/>
                </a:lnTo>
                <a:lnTo>
                  <a:pt x="820105" y="71315"/>
                </a:lnTo>
                <a:lnTo>
                  <a:pt x="820105" y="316047"/>
                </a:lnTo>
                <a:lnTo>
                  <a:pt x="733572" y="316047"/>
                </a:lnTo>
                <a:lnTo>
                  <a:pt x="733572" y="71315"/>
                </a:lnTo>
                <a:lnTo>
                  <a:pt x="672615" y="71315"/>
                </a:lnTo>
                <a:close/>
                <a:moveTo>
                  <a:pt x="565331" y="316"/>
                </a:moveTo>
                <a:lnTo>
                  <a:pt x="651859" y="316"/>
                </a:lnTo>
                <a:lnTo>
                  <a:pt x="651859" y="315733"/>
                </a:lnTo>
                <a:lnTo>
                  <a:pt x="565331" y="315733"/>
                </a:lnTo>
                <a:close/>
                <a:moveTo>
                  <a:pt x="316992" y="316"/>
                </a:moveTo>
                <a:lnTo>
                  <a:pt x="319603" y="316"/>
                </a:lnTo>
                <a:lnTo>
                  <a:pt x="319289" y="315733"/>
                </a:lnTo>
                <a:lnTo>
                  <a:pt x="319243" y="315733"/>
                </a:lnTo>
                <a:lnTo>
                  <a:pt x="319243" y="315729"/>
                </a:lnTo>
                <a:lnTo>
                  <a:pt x="0" y="315729"/>
                </a:lnTo>
                <a:cubicBezTo>
                  <a:pt x="314" y="289122"/>
                  <a:pt x="3556" y="263191"/>
                  <a:pt x="10040" y="238565"/>
                </a:cubicBezTo>
                <a:lnTo>
                  <a:pt x="319239" y="315718"/>
                </a:lnTo>
                <a:lnTo>
                  <a:pt x="319236" y="315705"/>
                </a:lnTo>
                <a:lnTo>
                  <a:pt x="30795" y="181522"/>
                </a:lnTo>
                <a:cubicBezTo>
                  <a:pt x="41825" y="157842"/>
                  <a:pt x="56097" y="135780"/>
                  <a:pt x="72618" y="115703"/>
                </a:cubicBezTo>
                <a:lnTo>
                  <a:pt x="319230" y="315681"/>
                </a:lnTo>
                <a:lnTo>
                  <a:pt x="319204" y="315579"/>
                </a:lnTo>
                <a:lnTo>
                  <a:pt x="118629" y="70321"/>
                </a:lnTo>
                <a:cubicBezTo>
                  <a:pt x="138754" y="54114"/>
                  <a:pt x="160770" y="40518"/>
                  <a:pt x="184766" y="29486"/>
                </a:cubicBezTo>
                <a:lnTo>
                  <a:pt x="319187" y="315512"/>
                </a:lnTo>
                <a:lnTo>
                  <a:pt x="242439" y="9408"/>
                </a:lnTo>
                <a:cubicBezTo>
                  <a:pt x="266435" y="3556"/>
                  <a:pt x="291376" y="316"/>
                  <a:pt x="316992" y="316"/>
                </a:cubicBezTo>
                <a:close/>
                <a:moveTo>
                  <a:pt x="450887" y="0"/>
                </a:moveTo>
                <a:lnTo>
                  <a:pt x="550067" y="0"/>
                </a:lnTo>
                <a:lnTo>
                  <a:pt x="422343" y="158833"/>
                </a:lnTo>
                <a:lnTo>
                  <a:pt x="550698" y="315733"/>
                </a:lnTo>
                <a:lnTo>
                  <a:pt x="454488" y="315733"/>
                </a:lnTo>
                <a:lnTo>
                  <a:pt x="340045" y="192869"/>
                </a:lnTo>
                <a:lnTo>
                  <a:pt x="340045" y="122548"/>
                </a:lnTo>
                <a:close/>
              </a:path>
            </a:pathLst>
          </a:custGeom>
          <a:solidFill>
            <a:schemeClr val="bg1"/>
          </a:solidFill>
        </p:spPr>
        <p:txBody>
          <a:bodyPr wrap="none">
            <a:noAutofit/>
          </a:bodyPr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de-DE" noProof="1"/>
              <a:t> dsafasdfadsfdsfasdfsadfasdfadsf sdaf asdfasdf</a:t>
            </a:r>
          </a:p>
        </p:txBody>
      </p:sp>
    </p:spTree>
    <p:extLst>
      <p:ext uri="{BB962C8B-B14F-4D97-AF65-F5344CB8AC3E}">
        <p14:creationId xmlns:p14="http://schemas.microsoft.com/office/powerpoint/2010/main" val="38547092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/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DF83F67C-6F11-812D-C9A9-0CCF3FAD3E1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A791D00C-2A79-4D0F-B73B-1698F81DC0F3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7" name="Fußzeilenplatzhalter 4">
            <a:extLst>
              <a:ext uri="{FF2B5EF4-FFF2-40B4-BE49-F238E27FC236}">
                <a16:creationId xmlns:a16="http://schemas.microsoft.com/office/drawing/2014/main" id="{07D85C20-697F-36B4-27AB-4369535EA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8" name="Foliennummernplatzhalter 5">
            <a:extLst>
              <a:ext uri="{FF2B5EF4-FFF2-40B4-BE49-F238E27FC236}">
                <a16:creationId xmlns:a16="http://schemas.microsoft.com/office/drawing/2014/main" id="{1AD7C5E3-7820-0372-2225-AD27411D83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3E4CDB45-9507-051E-FC07-208E38906803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5484000" y="3209400"/>
            <a:ext cx="1224000" cy="439200"/>
            <a:chOff x="11189494" y="381000"/>
            <a:chExt cx="621506" cy="222941"/>
          </a:xfrm>
        </p:grpSpPr>
        <p:sp>
          <p:nvSpPr>
            <p:cNvPr id="10" name="Freihandform: Form 9">
              <a:extLst>
                <a:ext uri="{FF2B5EF4-FFF2-40B4-BE49-F238E27FC236}">
                  <a16:creationId xmlns:a16="http://schemas.microsoft.com/office/drawing/2014/main" id="{77E21D00-0F9F-CF9A-2404-7B982CA99715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1" name="Freihandform: Form 10">
              <a:extLst>
                <a:ext uri="{FF2B5EF4-FFF2-40B4-BE49-F238E27FC236}">
                  <a16:creationId xmlns:a16="http://schemas.microsoft.com/office/drawing/2014/main" id="{2B7C94D0-DD91-0D9E-E79B-7B7E82C21C56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</p:grpSp>
    </p:spTree>
    <p:extLst>
      <p:ext uri="{BB962C8B-B14F-4D97-AF65-F5344CB8AC3E}">
        <p14:creationId xmlns:p14="http://schemas.microsoft.com/office/powerpoint/2010/main" val="107831357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en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>
            <a:extLst>
              <a:ext uri="{FF2B5EF4-FFF2-40B4-BE49-F238E27FC236}">
                <a16:creationId xmlns:a16="http://schemas.microsoft.com/office/drawing/2014/main" id="{A60EB3CE-8FA7-6B59-50FD-F65D29AB3304}"/>
              </a:ext>
            </a:extLst>
          </p:cNvPr>
          <p:cNvSpPr txBox="1">
            <a:spLocks/>
          </p:cNvSpPr>
          <p:nvPr userDrawn="1"/>
        </p:nvSpPr>
        <p:spPr bwMode="gray">
          <a:xfrm>
            <a:off x="1234988" y="1592263"/>
            <a:ext cx="10585538" cy="3457574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indent="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None/>
            </a:pPr>
            <a:r>
              <a:rPr lang="de-DE" sz="12000" b="1" dirty="0">
                <a:solidFill>
                  <a:schemeClr val="bg1"/>
                </a:solidFill>
              </a:rPr>
              <a:t>Agenden</a:t>
            </a:r>
          </a:p>
        </p:txBody>
      </p:sp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25244B92-11CA-AA31-8AB9-45C253E1FCD6}"/>
              </a:ext>
            </a:extLst>
          </p:cNvPr>
          <p:cNvGrpSpPr/>
          <p:nvPr userDrawn="1"/>
        </p:nvGrpSpPr>
        <p:grpSpPr>
          <a:xfrm>
            <a:off x="9749847" y="2816226"/>
            <a:ext cx="1207276" cy="1009648"/>
            <a:chOff x="9336214" y="2528900"/>
            <a:chExt cx="1980368" cy="1656188"/>
          </a:xfrm>
        </p:grpSpPr>
        <p:cxnSp>
          <p:nvCxnSpPr>
            <p:cNvPr id="7" name="Gerader Verbinder 6">
              <a:extLst>
                <a:ext uri="{FF2B5EF4-FFF2-40B4-BE49-F238E27FC236}">
                  <a16:creationId xmlns:a16="http://schemas.microsoft.com/office/drawing/2014/main" id="{92178F17-D259-CFA4-628D-049EBD28B82E}"/>
                </a:ext>
              </a:extLst>
            </p:cNvPr>
            <p:cNvCxnSpPr>
              <a:cxnSpLocks/>
            </p:cNvCxnSpPr>
            <p:nvPr userDrawn="1"/>
          </p:nvCxnSpPr>
          <p:spPr bwMode="gray">
            <a:xfrm>
              <a:off x="9336214" y="3356994"/>
              <a:ext cx="1980368" cy="0"/>
            </a:xfrm>
            <a:prstGeom prst="line">
              <a:avLst/>
            </a:prstGeom>
            <a:ln w="1524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aute 4">
              <a:extLst>
                <a:ext uri="{FF2B5EF4-FFF2-40B4-BE49-F238E27FC236}">
                  <a16:creationId xmlns:a16="http://schemas.microsoft.com/office/drawing/2014/main" id="{27EC8CEF-7F13-B3B5-1CA9-5784DB43CE28}"/>
                </a:ext>
              </a:extLst>
            </p:cNvPr>
            <p:cNvSpPr/>
            <p:nvPr userDrawn="1"/>
          </p:nvSpPr>
          <p:spPr bwMode="gray">
            <a:xfrm>
              <a:off x="10488488" y="2528900"/>
              <a:ext cx="828094" cy="1656188"/>
            </a:xfrm>
            <a:custGeom>
              <a:avLst/>
              <a:gdLst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0 w 648072"/>
                <a:gd name="connsiteY4" fmla="*/ 32403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4" fmla="*/ 91440 w 648072"/>
                <a:gd name="connsiteY4" fmla="*/ 415476 h 648072"/>
                <a:gd name="connsiteX0" fmla="*/ 0 w 648072"/>
                <a:gd name="connsiteY0" fmla="*/ 324036 h 648072"/>
                <a:gd name="connsiteX1" fmla="*/ 324036 w 648072"/>
                <a:gd name="connsiteY1" fmla="*/ 0 h 648072"/>
                <a:gd name="connsiteX2" fmla="*/ 648072 w 648072"/>
                <a:gd name="connsiteY2" fmla="*/ 324036 h 648072"/>
                <a:gd name="connsiteX3" fmla="*/ 324036 w 648072"/>
                <a:gd name="connsiteY3" fmla="*/ 648072 h 648072"/>
                <a:gd name="connsiteX0" fmla="*/ 0 w 324036"/>
                <a:gd name="connsiteY0" fmla="*/ 0 h 648072"/>
                <a:gd name="connsiteX1" fmla="*/ 324036 w 324036"/>
                <a:gd name="connsiteY1" fmla="*/ 324036 h 648072"/>
                <a:gd name="connsiteX2" fmla="*/ 0 w 324036"/>
                <a:gd name="connsiteY2" fmla="*/ 648072 h 648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4036" h="648072">
                  <a:moveTo>
                    <a:pt x="0" y="0"/>
                  </a:moveTo>
                  <a:lnTo>
                    <a:pt x="324036" y="324036"/>
                  </a:lnTo>
                  <a:lnTo>
                    <a:pt x="0" y="648072"/>
                  </a:lnTo>
                </a:path>
              </a:pathLst>
            </a:custGeom>
            <a:noFill/>
            <a:ln w="152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44000" tIns="144000" rIns="144000" bIns="144000" rtlCol="0" anchor="ctr"/>
            <a:lstStyle/>
            <a:p>
              <a:pPr algn="ctr"/>
              <a:endParaRPr lang="de-DE" sz="14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200897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D1E56A9-7120-0C1B-1DFE-FB4F2B9F90B7}"/>
              </a:ext>
            </a:extLst>
          </p:cNvPr>
          <p:cNvSpPr/>
          <p:nvPr userDrawn="1"/>
        </p:nvSpPr>
        <p:spPr bwMode="gray">
          <a:xfrm>
            <a:off x="10091738" y="1"/>
            <a:ext cx="2100262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5B4F9-46BC-DCE2-AB96-AC7CB76E8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371475" y="368299"/>
            <a:ext cx="1728788" cy="1008063"/>
          </a:xfrm>
        </p:spPr>
        <p:txBody>
          <a:bodyPr tIns="252000"/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Inhalte</a:t>
            </a:r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A62E724-8D8E-017B-D237-54AB651DA61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black">
          <a:xfrm>
            <a:off x="2316163" y="368300"/>
            <a:ext cx="6588125" cy="4681538"/>
          </a:xfrm>
        </p:spPr>
        <p:txBody>
          <a:bodyPr tIns="252000"/>
          <a:lstStyle>
            <a:lvl1pPr marL="540000" indent="-540000">
              <a:lnSpc>
                <a:spcPct val="85000"/>
              </a:lnSpc>
              <a:spcBef>
                <a:spcPts val="180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  <a:defRPr sz="350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1pPr>
            <a:lvl2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buFont typeface="+mj-lt"/>
              <a:buAutoNum type="alphaLcPeriod"/>
              <a:defRPr sz="1600">
                <a:solidFill>
                  <a:schemeClr val="bg1"/>
                </a:solidFill>
              </a:defRPr>
            </a:lvl3pPr>
            <a:lvl4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6pPr>
            <a:lvl7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7pPr>
            <a:lvl8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8pPr>
            <a:lvl9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AA1E83E6-0784-7D15-05B6-ECA93ACB4E01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5AE9A558-7439-445C-AF18-7EE14B1675D5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64CFC666-FAD5-95CE-AB04-8312C38E5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E88CBA03-8F50-B545-A32B-4EB8051F1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grpSp>
        <p:nvGrpSpPr>
          <p:cNvPr id="6" name="Gruppieren 8">
            <a:extLst>
              <a:ext uri="{FF2B5EF4-FFF2-40B4-BE49-F238E27FC236}">
                <a16:creationId xmlns:a16="http://schemas.microsoft.com/office/drawing/2014/main" id="{4F193AEC-6C33-5D16-E8BD-11008ABD0D26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</p:grpSpPr>
        <p:sp>
          <p:nvSpPr>
            <p:cNvPr id="12" name="Freihandform: Form 9">
              <a:extLst>
                <a:ext uri="{FF2B5EF4-FFF2-40B4-BE49-F238E27FC236}">
                  <a16:creationId xmlns:a16="http://schemas.microsoft.com/office/drawing/2014/main" id="{BA3CA40A-7851-2B35-5B5A-35D208E18409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3" name="Freihandform: Form 10">
              <a:extLst>
                <a:ext uri="{FF2B5EF4-FFF2-40B4-BE49-F238E27FC236}">
                  <a16:creationId xmlns:a16="http://schemas.microsoft.com/office/drawing/2014/main" id="{E7EC9A8E-93DF-7D38-89A8-78C0093850F3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320507919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Blau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D1E56A9-7120-0C1B-1DFE-FB4F2B9F90B7}"/>
              </a:ext>
            </a:extLst>
          </p:cNvPr>
          <p:cNvSpPr/>
          <p:nvPr userDrawn="1"/>
        </p:nvSpPr>
        <p:spPr bwMode="gray">
          <a:xfrm>
            <a:off x="10091738" y="0"/>
            <a:ext cx="2100262" cy="685799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5B4F9-46BC-DCE2-AB96-AC7CB76E8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371475" y="368300"/>
            <a:ext cx="1728788" cy="1008063"/>
          </a:xfrm>
        </p:spPr>
        <p:txBody>
          <a:bodyPr tIns="252000"/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Inhalte</a:t>
            </a:r>
          </a:p>
        </p:txBody>
      </p:sp>
      <p:sp>
        <p:nvSpPr>
          <p:cNvPr id="6" name="Datumsplatzhalter 3">
            <a:extLst>
              <a:ext uri="{FF2B5EF4-FFF2-40B4-BE49-F238E27FC236}">
                <a16:creationId xmlns:a16="http://schemas.microsoft.com/office/drawing/2014/main" id="{C2C08001-0F3C-B494-75F8-9E71BBFF6810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A3DE07B8-1D4B-4B75-8C86-C3B6BEEBE84D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15" name="Fußzeilenplatzhalter 4">
            <a:extLst>
              <a:ext uri="{FF2B5EF4-FFF2-40B4-BE49-F238E27FC236}">
                <a16:creationId xmlns:a16="http://schemas.microsoft.com/office/drawing/2014/main" id="{B6259812-E65C-E700-2748-83B9B6FC5A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16" name="Foliennummernplatzhalter 5">
            <a:extLst>
              <a:ext uri="{FF2B5EF4-FFF2-40B4-BE49-F238E27FC236}">
                <a16:creationId xmlns:a16="http://schemas.microsoft.com/office/drawing/2014/main" id="{09484FD1-E4AD-217E-F687-4A210DD2A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grpSp>
        <p:nvGrpSpPr>
          <p:cNvPr id="4" name="Gruppieren 8">
            <a:extLst>
              <a:ext uri="{FF2B5EF4-FFF2-40B4-BE49-F238E27FC236}">
                <a16:creationId xmlns:a16="http://schemas.microsoft.com/office/drawing/2014/main" id="{76DED8B8-EFA6-718F-9119-0912343D0EB1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  <a:solidFill>
            <a:schemeClr val="bg1"/>
          </a:solidFill>
        </p:grpSpPr>
        <p:sp>
          <p:nvSpPr>
            <p:cNvPr id="5" name="Freihandform: Form 9">
              <a:extLst>
                <a:ext uri="{FF2B5EF4-FFF2-40B4-BE49-F238E27FC236}">
                  <a16:creationId xmlns:a16="http://schemas.microsoft.com/office/drawing/2014/main" id="{234776EF-E104-BAD6-7E97-FEE9CFC66A6D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2" name="Freihandform: Form 10">
              <a:extLst>
                <a:ext uri="{FF2B5EF4-FFF2-40B4-BE49-F238E27FC236}">
                  <a16:creationId xmlns:a16="http://schemas.microsoft.com/office/drawing/2014/main" id="{AB56C35B-7BF5-A86F-9241-BB993C9B0B83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8158AFF2-074B-D1FB-1C41-F829102F48F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black">
          <a:xfrm>
            <a:off x="2316163" y="368300"/>
            <a:ext cx="6588125" cy="4681538"/>
          </a:xfrm>
        </p:spPr>
        <p:txBody>
          <a:bodyPr tIns="252000"/>
          <a:lstStyle>
            <a:lvl1pPr marL="540000" indent="-540000">
              <a:lnSpc>
                <a:spcPct val="85000"/>
              </a:lnSpc>
              <a:spcBef>
                <a:spcPts val="180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  <a:defRPr sz="350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1pPr>
            <a:lvl2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buFont typeface="+mj-lt"/>
              <a:buAutoNum type="alphaLcPeriod"/>
              <a:defRPr sz="1600">
                <a:solidFill>
                  <a:schemeClr val="bg1"/>
                </a:solidFill>
              </a:defRPr>
            </a:lvl3pPr>
            <a:lvl4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6pPr>
            <a:lvl7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7pPr>
            <a:lvl8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8pPr>
            <a:lvl9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99705320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Zweispaltig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eck 10">
            <a:extLst>
              <a:ext uri="{FF2B5EF4-FFF2-40B4-BE49-F238E27FC236}">
                <a16:creationId xmlns:a16="http://schemas.microsoft.com/office/drawing/2014/main" id="{CD1E56A9-7120-0C1B-1DFE-FB4F2B9F90B7}"/>
              </a:ext>
            </a:extLst>
          </p:cNvPr>
          <p:cNvSpPr/>
          <p:nvPr userDrawn="1"/>
        </p:nvSpPr>
        <p:spPr bwMode="gray">
          <a:xfrm>
            <a:off x="10091738" y="0"/>
            <a:ext cx="2100262" cy="6857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AF5B4F9-46BC-DCE2-AB96-AC7CB76E8AD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black">
          <a:xfrm>
            <a:off x="371475" y="368299"/>
            <a:ext cx="1728788" cy="1008063"/>
          </a:xfrm>
        </p:spPr>
        <p:txBody>
          <a:bodyPr tIns="252000"/>
          <a:lstStyle>
            <a:lvl1pPr>
              <a:defRPr sz="2100">
                <a:solidFill>
                  <a:schemeClr val="bg1"/>
                </a:solidFill>
              </a:defRPr>
            </a:lvl1pPr>
          </a:lstStyle>
          <a:p>
            <a:r>
              <a:rPr lang="de-DE" dirty="0"/>
              <a:t>Inhalte</a:t>
            </a:r>
          </a:p>
        </p:txBody>
      </p:sp>
      <p:sp>
        <p:nvSpPr>
          <p:cNvPr id="3" name="Datumsplatzhalter 3">
            <a:extLst>
              <a:ext uri="{FF2B5EF4-FFF2-40B4-BE49-F238E27FC236}">
                <a16:creationId xmlns:a16="http://schemas.microsoft.com/office/drawing/2014/main" id="{9BE5E7D9-65C6-9061-D956-2409B92B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 bwMode="gray">
          <a:xfrm>
            <a:off x="0" y="6858000"/>
            <a:ext cx="0" cy="0"/>
          </a:xfrm>
          <a:prstGeom prst="rect">
            <a:avLst/>
          </a:prstGeom>
        </p:spPr>
        <p:txBody>
          <a:bodyPr wrap="none">
            <a:normAutofit/>
          </a:bodyPr>
          <a:lstStyle>
            <a:lvl1pPr>
              <a:defRPr>
                <a:noFill/>
              </a:defRPr>
            </a:lvl1pPr>
          </a:lstStyle>
          <a:p>
            <a:fld id="{C7B6E92B-A5B4-4112-9FA8-F452BC6D2FC4}" type="datetime1">
              <a:rPr lang="de-DE" smtClean="0"/>
              <a:t>11.12.2025</a:t>
            </a:fld>
            <a:endParaRPr lang="de-DE" dirty="0"/>
          </a:p>
        </p:txBody>
      </p:sp>
      <p:sp>
        <p:nvSpPr>
          <p:cNvPr id="4" name="Fußzeilenplatzhalter 4">
            <a:extLst>
              <a:ext uri="{FF2B5EF4-FFF2-40B4-BE49-F238E27FC236}">
                <a16:creationId xmlns:a16="http://schemas.microsoft.com/office/drawing/2014/main" id="{6AE2B0FA-73E6-CDD3-8A4F-6051AF035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r>
              <a:rPr lang="de-DE"/>
              <a:t>Vorname Name - Präsentationstitel</a:t>
            </a:r>
            <a:endParaRPr lang="de-DE" dirty="0"/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03FB7E51-B660-A4E3-16CE-5C9FC11BF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gray">
          <a:xfrm>
            <a:off x="0" y="6858000"/>
            <a:ext cx="0" cy="0"/>
          </a:xfrm>
        </p:spPr>
        <p:txBody>
          <a:bodyPr wrap="none">
            <a:normAutofit/>
          </a:bodyPr>
          <a:lstStyle>
            <a:lvl1pPr>
              <a:defRPr sz="100">
                <a:noFill/>
              </a:defRPr>
            </a:lvl1pPr>
          </a:lstStyle>
          <a:p>
            <a:fld id="{776FC98F-84AD-404B-BCCB-49E092AA6DE0}" type="slidenum">
              <a:rPr lang="de-DE" smtClean="0"/>
              <a:pPr/>
              <a:t>‹#›</a:t>
            </a:fld>
            <a:endParaRPr lang="de-DE" dirty="0"/>
          </a:p>
        </p:txBody>
      </p:sp>
      <p:grpSp>
        <p:nvGrpSpPr>
          <p:cNvPr id="12" name="Gruppieren 8">
            <a:extLst>
              <a:ext uri="{FF2B5EF4-FFF2-40B4-BE49-F238E27FC236}">
                <a16:creationId xmlns:a16="http://schemas.microsoft.com/office/drawing/2014/main" id="{59902170-140E-DD1B-0ABE-04793B9D1C0F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0710878" y="368659"/>
            <a:ext cx="861983" cy="309203"/>
            <a:chOff x="11189494" y="381000"/>
            <a:chExt cx="621506" cy="222941"/>
          </a:xfrm>
        </p:grpSpPr>
        <p:sp>
          <p:nvSpPr>
            <p:cNvPr id="13" name="Freihandform: Form 9">
              <a:extLst>
                <a:ext uri="{FF2B5EF4-FFF2-40B4-BE49-F238E27FC236}">
                  <a16:creationId xmlns:a16="http://schemas.microsoft.com/office/drawing/2014/main" id="{C5FE5ADF-144A-6881-EE4F-B970B5A2EAE1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14" name="Freihandform: Form 10">
              <a:extLst>
                <a:ext uri="{FF2B5EF4-FFF2-40B4-BE49-F238E27FC236}">
                  <a16:creationId xmlns:a16="http://schemas.microsoft.com/office/drawing/2014/main" id="{A0DD601B-ADFA-837B-6B1A-5F76F3B3FCB5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3D1336DF-F71A-7856-88D0-0CE77A6C8D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black">
          <a:xfrm>
            <a:off x="2316163" y="368300"/>
            <a:ext cx="6588125" cy="4681538"/>
          </a:xfrm>
        </p:spPr>
        <p:txBody>
          <a:bodyPr tIns="252000"/>
          <a:lstStyle>
            <a:lvl1pPr marL="540000" indent="-540000">
              <a:lnSpc>
                <a:spcPct val="85000"/>
              </a:lnSpc>
              <a:spcBef>
                <a:spcPts val="1800"/>
              </a:spcBef>
              <a:spcAft>
                <a:spcPts val="600"/>
              </a:spcAft>
              <a:buClr>
                <a:schemeClr val="bg1"/>
              </a:buClr>
              <a:buFont typeface="+mj-lt"/>
              <a:buAutoNum type="arabicPeriod"/>
              <a:defRPr sz="3500">
                <a:solidFill>
                  <a:schemeClr val="accent1">
                    <a:lumMod val="20000"/>
                    <a:lumOff val="80000"/>
                  </a:schemeClr>
                </a:solidFill>
                <a:latin typeface="+mj-lt"/>
              </a:defRPr>
            </a:lvl1pPr>
            <a:lvl2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defRPr sz="1600">
                <a:solidFill>
                  <a:schemeClr val="bg1"/>
                </a:solidFill>
              </a:defRPr>
            </a:lvl2pPr>
            <a:lvl3pPr marL="808038" indent="-268288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Clr>
                <a:schemeClr val="bg1"/>
              </a:buClr>
              <a:buFont typeface="+mj-lt"/>
              <a:buAutoNum type="alphaLcPeriod"/>
              <a:defRPr sz="1600">
                <a:solidFill>
                  <a:schemeClr val="bg1"/>
                </a:solidFill>
              </a:defRPr>
            </a:lvl3pPr>
            <a:lvl4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None/>
              <a:defRPr sz="1600" b="0">
                <a:solidFill>
                  <a:schemeClr val="bg1"/>
                </a:solidFill>
              </a:defRPr>
            </a:lvl4pPr>
            <a:lvl5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b="0">
                <a:solidFill>
                  <a:schemeClr val="bg1"/>
                </a:solidFill>
              </a:defRPr>
            </a:lvl5pPr>
            <a:lvl6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6pPr>
            <a:lvl7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7pPr>
            <a:lvl8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600" b="0">
                <a:solidFill>
                  <a:schemeClr val="bg1"/>
                </a:solidFill>
              </a:defRPr>
            </a:lvl8pPr>
            <a:lvl9pPr marL="540000" indent="0">
              <a:lnSpc>
                <a:spcPct val="100000"/>
              </a:lnSpc>
              <a:spcBef>
                <a:spcPts val="200"/>
              </a:spcBef>
              <a:spcAft>
                <a:spcPts val="400"/>
              </a:spcAft>
              <a:defRPr sz="1800" b="0">
                <a:solidFill>
                  <a:schemeClr val="bg1"/>
                </a:solidFill>
              </a:defRPr>
            </a:lvl9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415739620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D2AC8670-2373-ACE7-1748-0B4F79D1DCA9}"/>
              </a:ext>
            </a:extLst>
          </p:cNvPr>
          <p:cNvSpPr>
            <a:spLocks noGrp="1"/>
          </p:cNvSpPr>
          <p:nvPr>
            <p:ph type="title"/>
          </p:nvPr>
        </p:nvSpPr>
        <p:spPr bwMode="gray">
          <a:xfrm>
            <a:off x="371475" y="368907"/>
            <a:ext cx="11449050" cy="1007455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pPr lvl="0"/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F615B8-B68C-BFF2-C357-D019188813E1}"/>
              </a:ext>
            </a:extLst>
          </p:cNvPr>
          <p:cNvSpPr>
            <a:spLocks noGrp="1"/>
          </p:cNvSpPr>
          <p:nvPr>
            <p:ph type="body" idx="1"/>
          </p:nvPr>
        </p:nvSpPr>
        <p:spPr bwMode="gray">
          <a:xfrm>
            <a:off x="371475" y="1592262"/>
            <a:ext cx="11449050" cy="46815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  <a:p>
            <a:pPr lvl="5"/>
            <a:r>
              <a:rPr lang="de-DE" dirty="0"/>
              <a:t>Sechste Ebene</a:t>
            </a:r>
          </a:p>
          <a:p>
            <a:pPr lvl="6"/>
            <a:r>
              <a:rPr lang="de-DE" dirty="0"/>
              <a:t>Siebte Ebene</a:t>
            </a:r>
          </a:p>
          <a:p>
            <a:pPr lvl="7"/>
            <a:r>
              <a:rPr lang="de-DE" dirty="0"/>
              <a:t>Achte Ebene</a:t>
            </a:r>
          </a:p>
          <a:p>
            <a:pPr lvl="8"/>
            <a:r>
              <a:rPr lang="de-DE" dirty="0"/>
              <a:t>Neunte Ebene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A10645A-C6A4-0669-9312-4601E18860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100263" y="6273800"/>
            <a:ext cx="5832475" cy="584200"/>
          </a:xfrm>
          <a:prstGeom prst="rect">
            <a:avLst/>
          </a:prstGeom>
        </p:spPr>
        <p:txBody>
          <a:bodyPr vert="horz" lIns="0" tIns="36000" rIns="0" bIns="0" rtlCol="0" anchor="ctr">
            <a:noAutofit/>
          </a:bodyPr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r>
              <a:rPr lang="de-DE" noProof="1"/>
              <a:t>Marcel Reinbold - Projektvorstellung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15839F2-D397-6E48-3A61-2C5024B4E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371475" y="6273800"/>
            <a:ext cx="575953" cy="584200"/>
          </a:xfrm>
          <a:prstGeom prst="rect">
            <a:avLst/>
          </a:prstGeom>
        </p:spPr>
        <p:txBody>
          <a:bodyPr vert="horz" lIns="0" tIns="36000" rIns="0" bIns="0" rtlCol="0" anchor="ctr">
            <a:noAutofit/>
          </a:bodyPr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776FC98F-84AD-404B-BCCB-49E092AA6DE0}" type="slidenum">
              <a:rPr lang="de-DE" noProof="1" smtClean="0"/>
              <a:pPr/>
              <a:t>‹#›</a:t>
            </a:fld>
            <a:endParaRPr lang="de-DE" noProof="1"/>
          </a:p>
        </p:txBody>
      </p:sp>
      <p:grpSp>
        <p:nvGrpSpPr>
          <p:cNvPr id="35" name="Gruppieren 34">
            <a:extLst>
              <a:ext uri="{FF2B5EF4-FFF2-40B4-BE49-F238E27FC236}">
                <a16:creationId xmlns:a16="http://schemas.microsoft.com/office/drawing/2014/main" id="{890F709B-A2DC-57A5-E7E6-8518482A8044}"/>
              </a:ext>
            </a:extLst>
          </p:cNvPr>
          <p:cNvGrpSpPr>
            <a:grpSpLocks/>
          </p:cNvGrpSpPr>
          <p:nvPr userDrawn="1"/>
        </p:nvGrpSpPr>
        <p:grpSpPr bwMode="gray">
          <a:xfrm>
            <a:off x="11140463" y="6437457"/>
            <a:ext cx="689586" cy="247362"/>
            <a:chOff x="11189494" y="381000"/>
            <a:chExt cx="621506" cy="222941"/>
          </a:xfrm>
        </p:grpSpPr>
        <p:sp>
          <p:nvSpPr>
            <p:cNvPr id="36" name="Freihandform: Form 35">
              <a:extLst>
                <a:ext uri="{FF2B5EF4-FFF2-40B4-BE49-F238E27FC236}">
                  <a16:creationId xmlns:a16="http://schemas.microsoft.com/office/drawing/2014/main" id="{5EBFDC3C-E9B5-878F-6873-AAF6A36E7689}"/>
                </a:ext>
              </a:extLst>
            </p:cNvPr>
            <p:cNvSpPr/>
            <p:nvPr/>
          </p:nvSpPr>
          <p:spPr bwMode="gray">
            <a:xfrm>
              <a:off x="11360511" y="381000"/>
              <a:ext cx="450489" cy="222941"/>
            </a:xfrm>
            <a:custGeom>
              <a:avLst/>
              <a:gdLst>
                <a:gd name="connsiteX0" fmla="*/ 303449 w 450489"/>
                <a:gd name="connsiteY0" fmla="*/ 222 h 222941"/>
                <a:gd name="connsiteX1" fmla="*/ 450489 w 450489"/>
                <a:gd name="connsiteY1" fmla="*/ 222 h 222941"/>
                <a:gd name="connsiteX2" fmla="*/ 450489 w 450489"/>
                <a:gd name="connsiteY2" fmla="*/ 50305 h 222941"/>
                <a:gd name="connsiteX3" fmla="*/ 407489 w 450489"/>
                <a:gd name="connsiteY3" fmla="*/ 50305 h 222941"/>
                <a:gd name="connsiteX4" fmla="*/ 407489 w 450489"/>
                <a:gd name="connsiteY4" fmla="*/ 222941 h 222941"/>
                <a:gd name="connsiteX5" fmla="*/ 346449 w 450489"/>
                <a:gd name="connsiteY5" fmla="*/ 222941 h 222941"/>
                <a:gd name="connsiteX6" fmla="*/ 346449 w 450489"/>
                <a:gd name="connsiteY6" fmla="*/ 50305 h 222941"/>
                <a:gd name="connsiteX7" fmla="*/ 303449 w 450489"/>
                <a:gd name="connsiteY7" fmla="*/ 50305 h 222941"/>
                <a:gd name="connsiteX8" fmla="*/ 227770 w 450489"/>
                <a:gd name="connsiteY8" fmla="*/ 222 h 222941"/>
                <a:gd name="connsiteX9" fmla="*/ 288808 w 450489"/>
                <a:gd name="connsiteY9" fmla="*/ 222 h 222941"/>
                <a:gd name="connsiteX10" fmla="*/ 288808 w 450489"/>
                <a:gd name="connsiteY10" fmla="*/ 222719 h 222941"/>
                <a:gd name="connsiteX11" fmla="*/ 227770 w 450489"/>
                <a:gd name="connsiteY11" fmla="*/ 222719 h 222941"/>
                <a:gd name="connsiteX12" fmla="*/ 52591 w 450489"/>
                <a:gd name="connsiteY12" fmla="*/ 222 h 222941"/>
                <a:gd name="connsiteX13" fmla="*/ 54433 w 450489"/>
                <a:gd name="connsiteY13" fmla="*/ 222 h 222941"/>
                <a:gd name="connsiteX14" fmla="*/ 54211 w 450489"/>
                <a:gd name="connsiteY14" fmla="*/ 222719 h 222941"/>
                <a:gd name="connsiteX15" fmla="*/ 54179 w 450489"/>
                <a:gd name="connsiteY15" fmla="*/ 222719 h 222941"/>
                <a:gd name="connsiteX16" fmla="*/ 0 w 450489"/>
                <a:gd name="connsiteY16" fmla="*/ 6637 h 222941"/>
                <a:gd name="connsiteX17" fmla="*/ 52591 w 450489"/>
                <a:gd name="connsiteY17" fmla="*/ 222 h 222941"/>
                <a:gd name="connsiteX18" fmla="*/ 147041 w 450489"/>
                <a:gd name="connsiteY18" fmla="*/ 0 h 222941"/>
                <a:gd name="connsiteX19" fmla="*/ 217003 w 450489"/>
                <a:gd name="connsiteY19" fmla="*/ 0 h 222941"/>
                <a:gd name="connsiteX20" fmla="*/ 126906 w 450489"/>
                <a:gd name="connsiteY20" fmla="*/ 112042 h 222941"/>
                <a:gd name="connsiteX21" fmla="*/ 217448 w 450489"/>
                <a:gd name="connsiteY21" fmla="*/ 222719 h 222941"/>
                <a:gd name="connsiteX22" fmla="*/ 149581 w 450489"/>
                <a:gd name="connsiteY22" fmla="*/ 222719 h 222941"/>
                <a:gd name="connsiteX23" fmla="*/ 68852 w 450489"/>
                <a:gd name="connsiteY23" fmla="*/ 136051 h 222941"/>
                <a:gd name="connsiteX24" fmla="*/ 68852 w 450489"/>
                <a:gd name="connsiteY24" fmla="*/ 86446 h 2229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50489" h="222941">
                  <a:moveTo>
                    <a:pt x="303449" y="222"/>
                  </a:moveTo>
                  <a:lnTo>
                    <a:pt x="450489" y="222"/>
                  </a:lnTo>
                  <a:lnTo>
                    <a:pt x="450489" y="50305"/>
                  </a:lnTo>
                  <a:lnTo>
                    <a:pt x="407489" y="50305"/>
                  </a:lnTo>
                  <a:lnTo>
                    <a:pt x="407489" y="222941"/>
                  </a:lnTo>
                  <a:lnTo>
                    <a:pt x="346449" y="222941"/>
                  </a:lnTo>
                  <a:lnTo>
                    <a:pt x="346449" y="50305"/>
                  </a:lnTo>
                  <a:lnTo>
                    <a:pt x="303449" y="50305"/>
                  </a:lnTo>
                  <a:close/>
                  <a:moveTo>
                    <a:pt x="227770" y="222"/>
                  </a:moveTo>
                  <a:lnTo>
                    <a:pt x="288808" y="222"/>
                  </a:lnTo>
                  <a:lnTo>
                    <a:pt x="288808" y="222719"/>
                  </a:lnTo>
                  <a:lnTo>
                    <a:pt x="227770" y="222719"/>
                  </a:lnTo>
                  <a:close/>
                  <a:moveTo>
                    <a:pt x="52591" y="222"/>
                  </a:moveTo>
                  <a:lnTo>
                    <a:pt x="54433" y="222"/>
                  </a:lnTo>
                  <a:lnTo>
                    <a:pt x="54211" y="222719"/>
                  </a:lnTo>
                  <a:lnTo>
                    <a:pt x="54179" y="222719"/>
                  </a:lnTo>
                  <a:lnTo>
                    <a:pt x="0" y="6637"/>
                  </a:lnTo>
                  <a:cubicBezTo>
                    <a:pt x="16927" y="2509"/>
                    <a:pt x="34521" y="222"/>
                    <a:pt x="52591" y="222"/>
                  </a:cubicBezTo>
                  <a:close/>
                  <a:moveTo>
                    <a:pt x="147041" y="0"/>
                  </a:moveTo>
                  <a:lnTo>
                    <a:pt x="217003" y="0"/>
                  </a:lnTo>
                  <a:lnTo>
                    <a:pt x="126906" y="112042"/>
                  </a:lnTo>
                  <a:lnTo>
                    <a:pt x="217448" y="222719"/>
                  </a:lnTo>
                  <a:lnTo>
                    <a:pt x="149581" y="222719"/>
                  </a:lnTo>
                  <a:lnTo>
                    <a:pt x="68852" y="136051"/>
                  </a:lnTo>
                  <a:lnTo>
                    <a:pt x="68852" y="86446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 dirty="0"/>
            </a:p>
          </p:txBody>
        </p:sp>
        <p:sp>
          <p:nvSpPr>
            <p:cNvPr id="37" name="Freihandform: Form 36">
              <a:extLst>
                <a:ext uri="{FF2B5EF4-FFF2-40B4-BE49-F238E27FC236}">
                  <a16:creationId xmlns:a16="http://schemas.microsoft.com/office/drawing/2014/main" id="{6035EDC6-B9F4-55AD-87D2-DD2E60B1592D}"/>
                </a:ext>
              </a:extLst>
            </p:cNvPr>
            <p:cNvSpPr/>
            <p:nvPr/>
          </p:nvSpPr>
          <p:spPr bwMode="gray">
            <a:xfrm>
              <a:off x="11189494" y="401800"/>
              <a:ext cx="225229" cy="201918"/>
            </a:xfrm>
            <a:custGeom>
              <a:avLst/>
              <a:gdLst>
                <a:gd name="connsiteX0" fmla="*/ 225193 w 225229"/>
                <a:gd name="connsiteY0" fmla="*/ 201842 h 201918"/>
                <a:gd name="connsiteX1" fmla="*/ 225228 w 225229"/>
                <a:gd name="connsiteY1" fmla="*/ 201885 h 201918"/>
                <a:gd name="connsiteX2" fmla="*/ 225228 w 225229"/>
                <a:gd name="connsiteY2" fmla="*/ 201917 h 201918"/>
                <a:gd name="connsiteX3" fmla="*/ 7082 w 225229"/>
                <a:gd name="connsiteY3" fmla="*/ 147485 h 201918"/>
                <a:gd name="connsiteX4" fmla="*/ 225228 w 225229"/>
                <a:gd name="connsiteY4" fmla="*/ 201918 h 201918"/>
                <a:gd name="connsiteX5" fmla="*/ 0 w 225229"/>
                <a:gd name="connsiteY5" fmla="*/ 201918 h 201918"/>
                <a:gd name="connsiteX6" fmla="*/ 7082 w 225229"/>
                <a:gd name="connsiteY6" fmla="*/ 147485 h 201918"/>
                <a:gd name="connsiteX7" fmla="*/ 51226 w 225229"/>
                <a:gd name="connsiteY7" fmla="*/ 60817 h 201918"/>
                <a:gd name="connsiteX8" fmla="*/ 225229 w 225229"/>
                <a:gd name="connsiteY8" fmla="*/ 201918 h 201918"/>
                <a:gd name="connsiteX9" fmla="*/ 21723 w 225229"/>
                <a:gd name="connsiteY9" fmla="*/ 107247 h 201918"/>
                <a:gd name="connsiteX10" fmla="*/ 51226 w 225229"/>
                <a:gd name="connsiteY10" fmla="*/ 60817 h 201918"/>
                <a:gd name="connsiteX11" fmla="*/ 130335 w 225229"/>
                <a:gd name="connsiteY11" fmla="*/ 0 h 201918"/>
                <a:gd name="connsiteX12" fmla="*/ 225193 w 225229"/>
                <a:gd name="connsiteY12" fmla="*/ 201842 h 201918"/>
                <a:gd name="connsiteX13" fmla="*/ 83682 w 225229"/>
                <a:gd name="connsiteY13" fmla="*/ 28805 h 201918"/>
                <a:gd name="connsiteX14" fmla="*/ 130335 w 225229"/>
                <a:gd name="connsiteY14" fmla="*/ 0 h 201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5229" h="201918">
                  <a:moveTo>
                    <a:pt x="225193" y="201842"/>
                  </a:moveTo>
                  <a:lnTo>
                    <a:pt x="225228" y="201885"/>
                  </a:lnTo>
                  <a:lnTo>
                    <a:pt x="225228" y="201917"/>
                  </a:lnTo>
                  <a:close/>
                  <a:moveTo>
                    <a:pt x="7082" y="147485"/>
                  </a:moveTo>
                  <a:lnTo>
                    <a:pt x="225228" y="201918"/>
                  </a:lnTo>
                  <a:lnTo>
                    <a:pt x="0" y="201918"/>
                  </a:lnTo>
                  <a:cubicBezTo>
                    <a:pt x="222" y="183149"/>
                    <a:pt x="2509" y="164857"/>
                    <a:pt x="7082" y="147485"/>
                  </a:cubicBezTo>
                  <a:close/>
                  <a:moveTo>
                    <a:pt x="51226" y="60817"/>
                  </a:moveTo>
                  <a:lnTo>
                    <a:pt x="225229" y="201918"/>
                  </a:lnTo>
                  <a:lnTo>
                    <a:pt x="21723" y="107247"/>
                  </a:lnTo>
                  <a:cubicBezTo>
                    <a:pt x="29504" y="90543"/>
                    <a:pt x="39571" y="74981"/>
                    <a:pt x="51226" y="60817"/>
                  </a:cubicBezTo>
                  <a:close/>
                  <a:moveTo>
                    <a:pt x="130335" y="0"/>
                  </a:moveTo>
                  <a:lnTo>
                    <a:pt x="225193" y="201842"/>
                  </a:lnTo>
                  <a:lnTo>
                    <a:pt x="83682" y="28805"/>
                  </a:lnTo>
                  <a:cubicBezTo>
                    <a:pt x="97878" y="17372"/>
                    <a:pt x="113408" y="7781"/>
                    <a:pt x="130335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de-DE"/>
            </a:p>
          </p:txBody>
        </p:sp>
      </p:grp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DA50F823-CF9B-29C2-AD0C-587133135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47428" y="6273800"/>
            <a:ext cx="1152835" cy="584200"/>
          </a:xfrm>
          <a:prstGeom prst="rect">
            <a:avLst/>
          </a:prstGeom>
        </p:spPr>
        <p:txBody>
          <a:bodyPr vert="horz" lIns="0" tIns="36000" rIns="0" bIns="0" rtlCol="0" anchor="ctr"/>
          <a:lstStyle>
            <a:lvl1pPr algn="l">
              <a:defRPr sz="1100">
                <a:solidFill>
                  <a:schemeClr val="bg2"/>
                </a:solidFill>
              </a:defRPr>
            </a:lvl1pPr>
          </a:lstStyle>
          <a:p>
            <a:fld id="{DB395765-DFEF-4B7F-81DB-E8578F3AD109}" type="datetime1">
              <a:rPr lang="de-DE" noProof="1" smtClean="0"/>
              <a:t>11.12.2025</a:t>
            </a:fld>
            <a:endParaRPr lang="de-DE" noProof="1"/>
          </a:p>
        </p:txBody>
      </p:sp>
    </p:spTree>
    <p:extLst>
      <p:ext uri="{BB962C8B-B14F-4D97-AF65-F5344CB8AC3E}">
        <p14:creationId xmlns:p14="http://schemas.microsoft.com/office/powerpoint/2010/main" val="12345219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49" r:id="rId2"/>
    <p:sldLayoutId id="2147483650" r:id="rId3"/>
    <p:sldLayoutId id="2147483651" r:id="rId4"/>
    <p:sldLayoutId id="2147483652" r:id="rId5"/>
    <p:sldLayoutId id="2147483694" r:id="rId6"/>
    <p:sldLayoutId id="2147483653" r:id="rId7"/>
    <p:sldLayoutId id="2147483654" r:id="rId8"/>
    <p:sldLayoutId id="2147483655" r:id="rId9"/>
    <p:sldLayoutId id="2147483656" r:id="rId10"/>
    <p:sldLayoutId id="2147483695" r:id="rId11"/>
    <p:sldLayoutId id="2147483657" r:id="rId12"/>
    <p:sldLayoutId id="2147483696" r:id="rId13"/>
    <p:sldLayoutId id="2147483698" r:id="rId14"/>
    <p:sldLayoutId id="2147483658" r:id="rId15"/>
    <p:sldLayoutId id="2147483659" r:id="rId16"/>
    <p:sldLayoutId id="2147483660" r:id="rId17"/>
    <p:sldLayoutId id="2147483661" r:id="rId18"/>
    <p:sldLayoutId id="2147483697" r:id="rId19"/>
    <p:sldLayoutId id="2147483662" r:id="rId20"/>
    <p:sldLayoutId id="2147483663" r:id="rId21"/>
    <p:sldLayoutId id="2147483664" r:id="rId22"/>
    <p:sldLayoutId id="2147483665" r:id="rId23"/>
    <p:sldLayoutId id="2147483666" r:id="rId24"/>
    <p:sldLayoutId id="2147483667" r:id="rId25"/>
    <p:sldLayoutId id="2147483668" r:id="rId26"/>
    <p:sldLayoutId id="2147483669" r:id="rId27"/>
    <p:sldLayoutId id="2147483670" r:id="rId28"/>
    <p:sldLayoutId id="2147483671" r:id="rId29"/>
    <p:sldLayoutId id="2147483672" r:id="rId30"/>
    <p:sldLayoutId id="2147483673" r:id="rId31"/>
    <p:sldLayoutId id="2147483674" r:id="rId32"/>
    <p:sldLayoutId id="2147483675" r:id="rId33"/>
    <p:sldLayoutId id="2147483676" r:id="rId34"/>
    <p:sldLayoutId id="2147483677" r:id="rId35"/>
    <p:sldLayoutId id="2147483678" r:id="rId36"/>
    <p:sldLayoutId id="2147483679" r:id="rId37"/>
    <p:sldLayoutId id="2147483680" r:id="rId38"/>
    <p:sldLayoutId id="2147483681" r:id="rId39"/>
    <p:sldLayoutId id="2147483682" r:id="rId40"/>
    <p:sldLayoutId id="2147483683" r:id="rId41"/>
    <p:sldLayoutId id="2147483684" r:id="rId42"/>
    <p:sldLayoutId id="2147483685" r:id="rId43"/>
    <p:sldLayoutId id="2147483686" r:id="rId44"/>
    <p:sldLayoutId id="2147483687" r:id="rId45"/>
    <p:sldLayoutId id="2147483688" r:id="rId46"/>
    <p:sldLayoutId id="2147483689" r:id="rId47"/>
    <p:sldLayoutId id="2147483690" r:id="rId48"/>
    <p:sldLayoutId id="2147483691" r:id="rId49"/>
    <p:sldLayoutId id="2147483692" r:id="rId50"/>
  </p:sldLayoutIdLst>
  <p:transition>
    <p:fade/>
  </p:transition>
  <p:hf hdr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270000" indent="-27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Font typeface="+mj-lt"/>
        <a:buAutoNum type="arabi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0000" indent="-270000" algn="l" defTabSz="914400" rtl="0" eaLnBrk="1" latinLnBrk="0" hangingPunct="1">
        <a:lnSpc>
          <a:spcPct val="100000"/>
        </a:lnSpc>
        <a:spcBef>
          <a:spcPts val="0"/>
        </a:spcBef>
        <a:spcAft>
          <a:spcPts val="300"/>
        </a:spcAft>
        <a:buClr>
          <a:schemeClr val="accent1"/>
        </a:buClr>
        <a:buFont typeface="+mj-lt"/>
        <a:buAutoNum type="alphaLcPeriod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0" indent="0" algn="l" defTabSz="914400" rtl="0" eaLnBrk="1" latinLnBrk="0" hangingPunct="1">
        <a:lnSpc>
          <a:spcPct val="85000"/>
        </a:lnSpc>
        <a:spcBef>
          <a:spcPts val="1200"/>
        </a:spcBef>
        <a:spcAft>
          <a:spcPts val="600"/>
        </a:spcAft>
        <a:buFont typeface="Arial" panose="020B0604020202020204" pitchFamily="34" charset="0"/>
        <a:buNone/>
        <a:defRPr sz="2000" b="1" kern="1200">
          <a:solidFill>
            <a:schemeClr val="accent1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1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234" userDrawn="1">
          <p15:clr>
            <a:srgbClr val="F26B43"/>
          </p15:clr>
        </p15:guide>
        <p15:guide id="3" pos="7446" userDrawn="1">
          <p15:clr>
            <a:srgbClr val="F26B43"/>
          </p15:clr>
        </p15:guide>
        <p15:guide id="4" pos="1323" userDrawn="1">
          <p15:clr>
            <a:srgbClr val="F26B43"/>
          </p15:clr>
        </p15:guide>
        <p15:guide id="5" pos="1459" userDrawn="1">
          <p15:clr>
            <a:srgbClr val="F26B43"/>
          </p15:clr>
        </p15:guide>
        <p15:guide id="6" pos="2547" userDrawn="1">
          <p15:clr>
            <a:srgbClr val="F26B43"/>
          </p15:clr>
        </p15:guide>
        <p15:guide id="7" pos="2683" userDrawn="1">
          <p15:clr>
            <a:srgbClr val="F26B43"/>
          </p15:clr>
        </p15:guide>
        <p15:guide id="8" pos="3772" userDrawn="1">
          <p15:clr>
            <a:srgbClr val="F26B43"/>
          </p15:clr>
        </p15:guide>
        <p15:guide id="9" pos="3908" userDrawn="1">
          <p15:clr>
            <a:srgbClr val="F26B43"/>
          </p15:clr>
        </p15:guide>
        <p15:guide id="10" pos="4997" userDrawn="1">
          <p15:clr>
            <a:srgbClr val="F26B43"/>
          </p15:clr>
        </p15:guide>
        <p15:guide id="11" pos="5133" userDrawn="1">
          <p15:clr>
            <a:srgbClr val="F26B43"/>
          </p15:clr>
        </p15:guide>
        <p15:guide id="12" pos="6221" userDrawn="1">
          <p15:clr>
            <a:srgbClr val="F26B43"/>
          </p15:clr>
        </p15:guide>
        <p15:guide id="13" pos="6357" userDrawn="1">
          <p15:clr>
            <a:srgbClr val="F26B43"/>
          </p15:clr>
        </p15:guide>
        <p15:guide id="14" pos="1935" userDrawn="1">
          <p15:clr>
            <a:srgbClr val="5ACBF0"/>
          </p15:clr>
        </p15:guide>
        <p15:guide id="15" pos="2071" userDrawn="1">
          <p15:clr>
            <a:srgbClr val="5ACBF0"/>
          </p15:clr>
        </p15:guide>
        <p15:guide id="16" pos="5609" userDrawn="1">
          <p15:clr>
            <a:srgbClr val="5ACBF0"/>
          </p15:clr>
        </p15:guide>
        <p15:guide id="17" pos="5745" userDrawn="1">
          <p15:clr>
            <a:srgbClr val="5ACBF0"/>
          </p15:clr>
        </p15:guide>
        <p15:guide id="18" orient="horz" pos="867" userDrawn="1">
          <p15:clr>
            <a:srgbClr val="F26B43"/>
          </p15:clr>
        </p15:guide>
        <p15:guide id="19" orient="horz" pos="1003" userDrawn="1">
          <p15:clr>
            <a:srgbClr val="F26B43"/>
          </p15:clr>
        </p15:guide>
        <p15:guide id="20" orient="horz" pos="1638" userDrawn="1">
          <p15:clr>
            <a:srgbClr val="F26B43"/>
          </p15:clr>
        </p15:guide>
        <p15:guide id="21" orient="horz" pos="1774" userDrawn="1">
          <p15:clr>
            <a:srgbClr val="F26B43"/>
          </p15:clr>
        </p15:guide>
        <p15:guide id="22" orient="horz" pos="2409" userDrawn="1">
          <p15:clr>
            <a:srgbClr val="F26B43"/>
          </p15:clr>
        </p15:guide>
        <p15:guide id="23" orient="horz" pos="2546" userDrawn="1">
          <p15:clr>
            <a:srgbClr val="F26B43"/>
          </p15:clr>
        </p15:guide>
        <p15:guide id="24" orient="horz" pos="3181" userDrawn="1">
          <p15:clr>
            <a:srgbClr val="F26B43"/>
          </p15:clr>
        </p15:guide>
        <p15:guide id="25" orient="horz" pos="3317" userDrawn="1">
          <p15:clr>
            <a:srgbClr val="F26B43"/>
          </p15:clr>
        </p15:guide>
        <p15:guide id="26" orient="horz" pos="395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rashant.shrotriya@kit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rashant.shrotriya@kit.edu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3DE20A-FD32-CE41-ECD4-AEDDED13D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943EA80-44D8-96FD-F838-5C27D99ECD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68907"/>
            <a:ext cx="11449050" cy="584201"/>
          </a:xfrm>
        </p:spPr>
        <p:txBody>
          <a:bodyPr/>
          <a:lstStyle/>
          <a:p>
            <a:r>
              <a:rPr lang="de-DE" sz="3200" dirty="0"/>
              <a:t>Bachelor Thesis </a:t>
            </a:r>
            <a:br>
              <a:rPr lang="de-DE" sz="3200" dirty="0"/>
            </a:b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de-DE" sz="320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071CC53-A261-C5C1-7683-F0C4F414AB20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4660" y="6269368"/>
            <a:ext cx="5832475" cy="584200"/>
          </a:xfrm>
        </p:spPr>
        <p:txBody>
          <a:bodyPr/>
          <a:lstStyle/>
          <a:p>
            <a:r>
              <a:rPr lang="de-DE" noProof="1"/>
              <a:t>Institut für Technische Thermodynamik – Karlsruher Institut für Technologie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926D70C7-171E-41BD-A3AD-15125D45DBD3}"/>
              </a:ext>
            </a:extLst>
          </p:cNvPr>
          <p:cNvSpPr txBox="1"/>
          <p:nvPr/>
        </p:nvSpPr>
        <p:spPr bwMode="gray">
          <a:xfrm>
            <a:off x="9276476" y="5380079"/>
            <a:ext cx="2088232" cy="151216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Contact Person: 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dirty="0">
                <a:latin typeface="Arial" panose="020B0604020202020204" pitchFamily="34" charset="0"/>
                <a:ea typeface="Times New Roman" panose="02020603050405020304" pitchFamily="18" charset="0"/>
              </a:rPr>
              <a:t>Prashant Shrtoriya</a:t>
            </a:r>
            <a:endParaRPr lang="de-DE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u="sng" dirty="0">
                <a:solidFill>
                  <a:srgbClr val="0563C1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prashant</a:t>
            </a:r>
            <a:r>
              <a:rPr lang="de-DE" sz="1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.shrotriya@kit.edu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 Campus Süd </a:t>
            </a:r>
          </a:p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Geb. 10.91, Raum 216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de-D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05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endParaRPr lang="de-DE" sz="1400" dirty="0" err="1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B71D09D-EABB-22D9-BDDB-2727BEB81DB0}"/>
              </a:ext>
            </a:extLst>
          </p:cNvPr>
          <p:cNvSpPr txBox="1"/>
          <p:nvPr/>
        </p:nvSpPr>
        <p:spPr bwMode="gray">
          <a:xfrm>
            <a:off x="299356" y="980765"/>
            <a:ext cx="11125235" cy="4909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Impact of nozzle separation distance to diameter ratio on the 1D flamelet assumption</a:t>
            </a:r>
            <a:endParaRPr lang="en-GB" sz="2000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5E6EF85-73B2-AEC7-6C67-94A95A1863DC}"/>
              </a:ext>
            </a:extLst>
          </p:cNvPr>
          <p:cNvSpPr/>
          <p:nvPr/>
        </p:nvSpPr>
        <p:spPr bwMode="gray">
          <a:xfrm>
            <a:off x="479376" y="1483402"/>
            <a:ext cx="180020" cy="129614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en-DE" sz="1400" b="1" dirty="0">
              <a:solidFill>
                <a:schemeClr val="bg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B523050-4740-D6DC-2B62-A6B76BC32EF7}"/>
              </a:ext>
            </a:extLst>
          </p:cNvPr>
          <p:cNvSpPr/>
          <p:nvPr/>
        </p:nvSpPr>
        <p:spPr bwMode="gray">
          <a:xfrm>
            <a:off x="1840383" y="1482908"/>
            <a:ext cx="180020" cy="1296144"/>
          </a:xfrm>
          <a:prstGeom prst="rect">
            <a:avLst/>
          </a:prstGeom>
          <a:solidFill>
            <a:schemeClr val="tx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en-DE" sz="1400" b="1" dirty="0">
              <a:solidFill>
                <a:schemeClr val="bg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F76D6F8-2CE4-AD13-FB73-5951E13D717F}"/>
              </a:ext>
            </a:extLst>
          </p:cNvPr>
          <p:cNvSpPr/>
          <p:nvPr/>
        </p:nvSpPr>
        <p:spPr bwMode="gray">
          <a:xfrm>
            <a:off x="1159879" y="1473596"/>
            <a:ext cx="180020" cy="1296144"/>
          </a:xfrm>
          <a:prstGeom prst="rect">
            <a:avLst/>
          </a:prstGeom>
          <a:solidFill>
            <a:srgbClr val="FF0000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en-DE" sz="1400" b="1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E914E7B-276A-B196-6A4B-D8486EC51551}"/>
              </a:ext>
            </a:extLst>
          </p:cNvPr>
          <p:cNvSpPr txBox="1"/>
          <p:nvPr/>
        </p:nvSpPr>
        <p:spPr bwMode="gray">
          <a:xfrm rot="16200000">
            <a:off x="985769" y="1940624"/>
            <a:ext cx="554360" cy="26820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flame</a:t>
            </a:r>
            <a:endParaRPr lang="en-DE" sz="1400" dirty="0" err="1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E750887-41E8-CAD0-713E-7C5945C111C3}"/>
              </a:ext>
            </a:extLst>
          </p:cNvPr>
          <p:cNvSpPr txBox="1"/>
          <p:nvPr/>
        </p:nvSpPr>
        <p:spPr bwMode="gray">
          <a:xfrm rot="16200000">
            <a:off x="68037" y="2166538"/>
            <a:ext cx="554360" cy="26820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Fuel nozzle</a:t>
            </a:r>
            <a:endParaRPr lang="en-DE" sz="1400" dirty="0" err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1C5227-6F7A-400D-5263-36A599AF9644}"/>
              </a:ext>
            </a:extLst>
          </p:cNvPr>
          <p:cNvSpPr txBox="1"/>
          <p:nvPr/>
        </p:nvSpPr>
        <p:spPr bwMode="gray">
          <a:xfrm rot="16200000">
            <a:off x="1742278" y="1940624"/>
            <a:ext cx="878395" cy="26820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Air nozzle</a:t>
            </a:r>
            <a:endParaRPr lang="en-DE" sz="1400" dirty="0" err="1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9DC13589-CB43-38D8-DB17-EC2D2B198B27}"/>
              </a:ext>
            </a:extLst>
          </p:cNvPr>
          <p:cNvSpPr/>
          <p:nvPr/>
        </p:nvSpPr>
        <p:spPr bwMode="gray">
          <a:xfrm>
            <a:off x="685515" y="1502668"/>
            <a:ext cx="370691" cy="549640"/>
          </a:xfrm>
          <a:custGeom>
            <a:avLst/>
            <a:gdLst>
              <a:gd name="connsiteX0" fmla="*/ 0 w 440506"/>
              <a:gd name="connsiteY0" fmla="*/ 527050 h 577765"/>
              <a:gd name="connsiteX1" fmla="*/ 374650 w 440506"/>
              <a:gd name="connsiteY1" fmla="*/ 527050 h 577765"/>
              <a:gd name="connsiteX2" fmla="*/ 438150 w 440506"/>
              <a:gd name="connsiteY2" fmla="*/ 0 h 577765"/>
              <a:gd name="connsiteX0" fmla="*/ 0 w 438707"/>
              <a:gd name="connsiteY0" fmla="*/ 527050 h 549640"/>
              <a:gd name="connsiteX1" fmla="*/ 344589 w 438707"/>
              <a:gd name="connsiteY1" fmla="*/ 463550 h 549640"/>
              <a:gd name="connsiteX2" fmla="*/ 438150 w 438707"/>
              <a:gd name="connsiteY2" fmla="*/ 0 h 54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8707" h="549640">
                <a:moveTo>
                  <a:pt x="0" y="527050"/>
                </a:moveTo>
                <a:cubicBezTo>
                  <a:pt x="150812" y="570971"/>
                  <a:pt x="271564" y="551392"/>
                  <a:pt x="344589" y="463550"/>
                </a:cubicBezTo>
                <a:cubicBezTo>
                  <a:pt x="417614" y="375708"/>
                  <a:pt x="442912" y="219604"/>
                  <a:pt x="438150" y="0"/>
                </a:cubicBezTo>
              </a:path>
            </a:pathLst>
          </a:custGeom>
          <a:noFill/>
          <a:ln w="19050">
            <a:solidFill>
              <a:schemeClr val="accent1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30241486-0655-7BA1-9046-7E63766734C8}"/>
              </a:ext>
            </a:extLst>
          </p:cNvPr>
          <p:cNvSpPr/>
          <p:nvPr/>
        </p:nvSpPr>
        <p:spPr bwMode="gray">
          <a:xfrm rot="10800000" flipH="1">
            <a:off x="700999" y="2155681"/>
            <a:ext cx="370692" cy="554361"/>
          </a:xfrm>
          <a:custGeom>
            <a:avLst/>
            <a:gdLst>
              <a:gd name="connsiteX0" fmla="*/ 0 w 440506"/>
              <a:gd name="connsiteY0" fmla="*/ 527050 h 577765"/>
              <a:gd name="connsiteX1" fmla="*/ 374650 w 440506"/>
              <a:gd name="connsiteY1" fmla="*/ 527050 h 577765"/>
              <a:gd name="connsiteX2" fmla="*/ 438150 w 440506"/>
              <a:gd name="connsiteY2" fmla="*/ 0 h 577765"/>
              <a:gd name="connsiteX0" fmla="*/ 0 w 438707"/>
              <a:gd name="connsiteY0" fmla="*/ 527050 h 549640"/>
              <a:gd name="connsiteX1" fmla="*/ 344589 w 438707"/>
              <a:gd name="connsiteY1" fmla="*/ 463550 h 549640"/>
              <a:gd name="connsiteX2" fmla="*/ 438150 w 438707"/>
              <a:gd name="connsiteY2" fmla="*/ 0 h 54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8707" h="549640">
                <a:moveTo>
                  <a:pt x="0" y="527050"/>
                </a:moveTo>
                <a:cubicBezTo>
                  <a:pt x="150812" y="570971"/>
                  <a:pt x="271564" y="551392"/>
                  <a:pt x="344589" y="463550"/>
                </a:cubicBezTo>
                <a:cubicBezTo>
                  <a:pt x="417614" y="375708"/>
                  <a:pt x="442912" y="219604"/>
                  <a:pt x="438150" y="0"/>
                </a:cubicBezTo>
              </a:path>
            </a:pathLst>
          </a:custGeom>
          <a:noFill/>
          <a:ln w="19050">
            <a:solidFill>
              <a:schemeClr val="accent1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08B12500-B54D-051F-0621-F6DCB2573DCE}"/>
              </a:ext>
            </a:extLst>
          </p:cNvPr>
          <p:cNvSpPr/>
          <p:nvPr/>
        </p:nvSpPr>
        <p:spPr bwMode="gray">
          <a:xfrm rot="10800000">
            <a:off x="1417854" y="2155682"/>
            <a:ext cx="401728" cy="554361"/>
          </a:xfrm>
          <a:custGeom>
            <a:avLst/>
            <a:gdLst>
              <a:gd name="connsiteX0" fmla="*/ 0 w 440506"/>
              <a:gd name="connsiteY0" fmla="*/ 527050 h 577765"/>
              <a:gd name="connsiteX1" fmla="*/ 374650 w 440506"/>
              <a:gd name="connsiteY1" fmla="*/ 527050 h 577765"/>
              <a:gd name="connsiteX2" fmla="*/ 438150 w 440506"/>
              <a:gd name="connsiteY2" fmla="*/ 0 h 577765"/>
              <a:gd name="connsiteX0" fmla="*/ 0 w 438707"/>
              <a:gd name="connsiteY0" fmla="*/ 527050 h 549640"/>
              <a:gd name="connsiteX1" fmla="*/ 344589 w 438707"/>
              <a:gd name="connsiteY1" fmla="*/ 463550 h 549640"/>
              <a:gd name="connsiteX2" fmla="*/ 438150 w 438707"/>
              <a:gd name="connsiteY2" fmla="*/ 0 h 54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8707" h="549640">
                <a:moveTo>
                  <a:pt x="0" y="527050"/>
                </a:moveTo>
                <a:cubicBezTo>
                  <a:pt x="150812" y="570971"/>
                  <a:pt x="271564" y="551392"/>
                  <a:pt x="344589" y="463550"/>
                </a:cubicBezTo>
                <a:cubicBezTo>
                  <a:pt x="417614" y="375708"/>
                  <a:pt x="442912" y="219604"/>
                  <a:pt x="438150" y="0"/>
                </a:cubicBezTo>
              </a:path>
            </a:pathLst>
          </a:custGeom>
          <a:noFill/>
          <a:ln w="19050">
            <a:solidFill>
              <a:schemeClr val="accent1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F276133-70B8-9B23-ED1C-A74A8A353BA9}"/>
              </a:ext>
            </a:extLst>
          </p:cNvPr>
          <p:cNvSpPr/>
          <p:nvPr/>
        </p:nvSpPr>
        <p:spPr bwMode="gray">
          <a:xfrm flipH="1">
            <a:off x="1417853" y="1482908"/>
            <a:ext cx="386596" cy="549640"/>
          </a:xfrm>
          <a:custGeom>
            <a:avLst/>
            <a:gdLst>
              <a:gd name="connsiteX0" fmla="*/ 0 w 440506"/>
              <a:gd name="connsiteY0" fmla="*/ 527050 h 577765"/>
              <a:gd name="connsiteX1" fmla="*/ 374650 w 440506"/>
              <a:gd name="connsiteY1" fmla="*/ 527050 h 577765"/>
              <a:gd name="connsiteX2" fmla="*/ 438150 w 440506"/>
              <a:gd name="connsiteY2" fmla="*/ 0 h 577765"/>
              <a:gd name="connsiteX0" fmla="*/ 0 w 438707"/>
              <a:gd name="connsiteY0" fmla="*/ 527050 h 549640"/>
              <a:gd name="connsiteX1" fmla="*/ 344589 w 438707"/>
              <a:gd name="connsiteY1" fmla="*/ 463550 h 549640"/>
              <a:gd name="connsiteX2" fmla="*/ 438150 w 438707"/>
              <a:gd name="connsiteY2" fmla="*/ 0 h 5496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8707" h="549640">
                <a:moveTo>
                  <a:pt x="0" y="527050"/>
                </a:moveTo>
                <a:cubicBezTo>
                  <a:pt x="150812" y="570971"/>
                  <a:pt x="271564" y="551392"/>
                  <a:pt x="344589" y="463550"/>
                </a:cubicBezTo>
                <a:cubicBezTo>
                  <a:pt x="417614" y="375708"/>
                  <a:pt x="442912" y="219604"/>
                  <a:pt x="438150" y="0"/>
                </a:cubicBezTo>
              </a:path>
            </a:pathLst>
          </a:custGeom>
          <a:noFill/>
          <a:ln w="19050">
            <a:solidFill>
              <a:schemeClr val="accent1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E0410AA-D6D7-8995-B112-44C2416BE15D}"/>
              </a:ext>
            </a:extLst>
          </p:cNvPr>
          <p:cNvCxnSpPr>
            <a:cxnSpLocks/>
          </p:cNvCxnSpPr>
          <p:nvPr/>
        </p:nvCxnSpPr>
        <p:spPr bwMode="gray">
          <a:xfrm>
            <a:off x="659396" y="2769740"/>
            <a:ext cx="0" cy="40568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83C2214F-46E7-CD1A-AEB1-2CDC2E633120}"/>
              </a:ext>
            </a:extLst>
          </p:cNvPr>
          <p:cNvCxnSpPr>
            <a:cxnSpLocks/>
          </p:cNvCxnSpPr>
          <p:nvPr/>
        </p:nvCxnSpPr>
        <p:spPr bwMode="gray">
          <a:xfrm>
            <a:off x="1842307" y="2769740"/>
            <a:ext cx="0" cy="40568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07D861F-7F0E-CE19-7575-E509E917DE84}"/>
              </a:ext>
            </a:extLst>
          </p:cNvPr>
          <p:cNvCxnSpPr>
            <a:cxnSpLocks/>
          </p:cNvCxnSpPr>
          <p:nvPr/>
        </p:nvCxnSpPr>
        <p:spPr bwMode="gray">
          <a:xfrm>
            <a:off x="659396" y="3067578"/>
            <a:ext cx="1180987" cy="0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B336A7DA-E245-8FBE-4D41-0B8C58AD1264}"/>
              </a:ext>
            </a:extLst>
          </p:cNvPr>
          <p:cNvSpPr txBox="1"/>
          <p:nvPr/>
        </p:nvSpPr>
        <p:spPr bwMode="gray">
          <a:xfrm>
            <a:off x="1210912" y="2842704"/>
            <a:ext cx="257974" cy="25098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i="1" dirty="0">
                <a:solidFill>
                  <a:srgbClr val="000000"/>
                </a:solidFill>
              </a:rPr>
              <a:t>L</a:t>
            </a:r>
            <a:endParaRPr lang="en-DE" sz="1400" i="1" dirty="0" err="1">
              <a:solidFill>
                <a:srgbClr val="000000"/>
              </a:solidFill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910CE86-FABB-DA0C-4246-CC7D92EB6169}"/>
              </a:ext>
            </a:extLst>
          </p:cNvPr>
          <p:cNvCxnSpPr>
            <a:cxnSpLocks/>
          </p:cNvCxnSpPr>
          <p:nvPr/>
        </p:nvCxnSpPr>
        <p:spPr bwMode="gray">
          <a:xfrm>
            <a:off x="1930393" y="2779052"/>
            <a:ext cx="691221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4D16CF34-E699-4555-D975-02B6F5E7F4E5}"/>
              </a:ext>
            </a:extLst>
          </p:cNvPr>
          <p:cNvCxnSpPr>
            <a:cxnSpLocks/>
          </p:cNvCxnSpPr>
          <p:nvPr/>
        </p:nvCxnSpPr>
        <p:spPr bwMode="gray">
          <a:xfrm>
            <a:off x="1939188" y="1490181"/>
            <a:ext cx="691221" cy="0"/>
          </a:xfrm>
          <a:prstGeom prst="line">
            <a:avLst/>
          </a:prstGeom>
          <a:ln w="63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825AA69-E9F6-08EC-4871-452071F1B864}"/>
              </a:ext>
            </a:extLst>
          </p:cNvPr>
          <p:cNvCxnSpPr>
            <a:cxnSpLocks/>
          </p:cNvCxnSpPr>
          <p:nvPr/>
        </p:nvCxnSpPr>
        <p:spPr bwMode="gray">
          <a:xfrm>
            <a:off x="2495600" y="1490181"/>
            <a:ext cx="0" cy="1288871"/>
          </a:xfrm>
          <a:prstGeom prst="line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C23A762-D981-FCCB-E8CF-0DB2813C63E3}"/>
              </a:ext>
            </a:extLst>
          </p:cNvPr>
          <p:cNvSpPr txBox="1"/>
          <p:nvPr/>
        </p:nvSpPr>
        <p:spPr bwMode="gray">
          <a:xfrm rot="-5400000">
            <a:off x="2293013" y="1949233"/>
            <a:ext cx="257974" cy="25098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i="1" dirty="0">
                <a:solidFill>
                  <a:srgbClr val="000000"/>
                </a:solidFill>
              </a:rPr>
              <a:t>D</a:t>
            </a:r>
            <a:endParaRPr lang="en-DE" sz="1400" i="1" dirty="0" err="1">
              <a:solidFill>
                <a:srgbClr val="000000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2769E372-D1F7-629F-4071-E2C83031C169}"/>
              </a:ext>
            </a:extLst>
          </p:cNvPr>
          <p:cNvSpPr txBox="1"/>
          <p:nvPr/>
        </p:nvSpPr>
        <p:spPr bwMode="gray">
          <a:xfrm>
            <a:off x="2616281" y="1535591"/>
            <a:ext cx="8095385" cy="417041"/>
          </a:xfrm>
          <a:custGeom>
            <a:avLst/>
            <a:gdLst>
              <a:gd name="connsiteX0" fmla="*/ 0 w 8028891"/>
              <a:gd name="connsiteY0" fmla="*/ 0 h 800334"/>
              <a:gd name="connsiteX1" fmla="*/ 8028891 w 8028891"/>
              <a:gd name="connsiteY1" fmla="*/ 0 h 800334"/>
              <a:gd name="connsiteX2" fmla="*/ 8028891 w 8028891"/>
              <a:gd name="connsiteY2" fmla="*/ 800334 h 800334"/>
              <a:gd name="connsiteX3" fmla="*/ 0 w 8028891"/>
              <a:gd name="connsiteY3" fmla="*/ 800334 h 800334"/>
              <a:gd name="connsiteX4" fmla="*/ 0 w 8028891"/>
              <a:gd name="connsiteY4" fmla="*/ 0 h 800334"/>
              <a:gd name="connsiteX0" fmla="*/ 0 w 8028891"/>
              <a:gd name="connsiteY0" fmla="*/ 0 h 800334"/>
              <a:gd name="connsiteX1" fmla="*/ 8028891 w 8028891"/>
              <a:gd name="connsiteY1" fmla="*/ 0 h 800334"/>
              <a:gd name="connsiteX2" fmla="*/ 8000316 w 8028891"/>
              <a:gd name="connsiteY2" fmla="*/ 666984 h 800334"/>
              <a:gd name="connsiteX3" fmla="*/ 0 w 8028891"/>
              <a:gd name="connsiteY3" fmla="*/ 800334 h 800334"/>
              <a:gd name="connsiteX4" fmla="*/ 0 w 8028891"/>
              <a:gd name="connsiteY4" fmla="*/ 0 h 800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028891" h="800334">
                <a:moveTo>
                  <a:pt x="0" y="0"/>
                </a:moveTo>
                <a:lnTo>
                  <a:pt x="8028891" y="0"/>
                </a:lnTo>
                <a:lnTo>
                  <a:pt x="8000316" y="666984"/>
                </a:lnTo>
                <a:lnTo>
                  <a:pt x="0" y="800334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none" lIns="0" tIns="0" rIns="0" bIns="0" rtlCol="0">
            <a:no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000000"/>
                </a:solidFill>
              </a:rPr>
              <a:t>At what </a:t>
            </a:r>
            <a:r>
              <a:rPr lang="en-GB" sz="1600" i="1" dirty="0">
                <a:solidFill>
                  <a:srgbClr val="000000"/>
                </a:solidFill>
              </a:rPr>
              <a:t>L/D</a:t>
            </a:r>
            <a:r>
              <a:rPr lang="en-GB" sz="1600" dirty="0">
                <a:solidFill>
                  <a:srgbClr val="000000"/>
                </a:solidFill>
              </a:rPr>
              <a:t> ratio, the 2D counter flow flames behave like1D counter flow flames at different strain rates?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000000"/>
                </a:solidFill>
              </a:rPr>
              <a:t>Impact of differential diffusion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600" dirty="0">
                <a:solidFill>
                  <a:srgbClr val="000000"/>
                </a:solidFill>
              </a:rPr>
              <a:t>Impact of strain rates</a:t>
            </a:r>
          </a:p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endParaRPr lang="en-DE" sz="1400" dirty="0" err="1">
              <a:solidFill>
                <a:srgbClr val="000000"/>
              </a:solidFill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14BAC771-AB89-C557-0072-CBE4F42A704D}"/>
              </a:ext>
            </a:extLst>
          </p:cNvPr>
          <p:cNvSpPr txBox="1"/>
          <p:nvPr/>
        </p:nvSpPr>
        <p:spPr bwMode="gray">
          <a:xfrm>
            <a:off x="371475" y="3584181"/>
            <a:ext cx="11125235" cy="4909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Impact of geometry shape planar to axis-symmetric on hydrogen counter-flow flames</a:t>
            </a:r>
            <a:endParaRPr lang="en-GB" sz="2000" dirty="0"/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94BC5152-8247-5238-E202-11B7E4F63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39188" y="3998024"/>
            <a:ext cx="2940756" cy="2166873"/>
          </a:xfrm>
          <a:prstGeom prst="rect">
            <a:avLst/>
          </a:prstGeom>
        </p:spPr>
      </p:pic>
      <p:sp>
        <p:nvSpPr>
          <p:cNvPr id="35" name="Arrow: Right 34">
            <a:extLst>
              <a:ext uri="{FF2B5EF4-FFF2-40B4-BE49-F238E27FC236}">
                <a16:creationId xmlns:a16="http://schemas.microsoft.com/office/drawing/2014/main" id="{22AFA4A2-AFA2-CA49-9A1C-F82A5EA07950}"/>
              </a:ext>
            </a:extLst>
          </p:cNvPr>
          <p:cNvSpPr/>
          <p:nvPr/>
        </p:nvSpPr>
        <p:spPr bwMode="gray">
          <a:xfrm>
            <a:off x="5367842" y="4864584"/>
            <a:ext cx="864096" cy="381241"/>
          </a:xfrm>
          <a:prstGeom prst="rightArrow">
            <a:avLst/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en-DE" sz="1400" b="1" dirty="0">
              <a:solidFill>
                <a:schemeClr val="bg1"/>
              </a:solidFill>
            </a:endParaRPr>
          </a:p>
        </p:txBody>
      </p:sp>
      <p:grpSp>
        <p:nvGrpSpPr>
          <p:cNvPr id="36" name="Group 35">
            <a:extLst>
              <a:ext uri="{FF2B5EF4-FFF2-40B4-BE49-F238E27FC236}">
                <a16:creationId xmlns:a16="http://schemas.microsoft.com/office/drawing/2014/main" id="{2F97CF44-55AC-28CE-C9D2-800F65CA09C8}"/>
              </a:ext>
            </a:extLst>
          </p:cNvPr>
          <p:cNvGrpSpPr/>
          <p:nvPr/>
        </p:nvGrpSpPr>
        <p:grpSpPr>
          <a:xfrm>
            <a:off x="6744072" y="4762857"/>
            <a:ext cx="864096" cy="1296144"/>
            <a:chOff x="7068642" y="4923205"/>
            <a:chExt cx="864096" cy="1296144"/>
          </a:xfrm>
        </p:grpSpPr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0D923FE9-2CC5-D0F0-E0F6-FC42E9687756}"/>
                </a:ext>
              </a:extLst>
            </p:cNvPr>
            <p:cNvCxnSpPr/>
            <p:nvPr/>
          </p:nvCxnSpPr>
          <p:spPr bwMode="gray">
            <a:xfrm>
              <a:off x="7068642" y="4923205"/>
              <a:ext cx="864096" cy="0"/>
            </a:xfrm>
            <a:prstGeom prst="line">
              <a:avLst/>
            </a:prstGeom>
            <a:ln w="222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>
              <a:extLst>
                <a:ext uri="{FF2B5EF4-FFF2-40B4-BE49-F238E27FC236}">
                  <a16:creationId xmlns:a16="http://schemas.microsoft.com/office/drawing/2014/main" id="{24CB3483-448D-848E-D266-4BFA8642BCD9}"/>
                </a:ext>
              </a:extLst>
            </p:cNvPr>
            <p:cNvCxnSpPr/>
            <p:nvPr/>
          </p:nvCxnSpPr>
          <p:spPr bwMode="gray">
            <a:xfrm>
              <a:off x="7068642" y="4923205"/>
              <a:ext cx="432048" cy="1296144"/>
            </a:xfrm>
            <a:prstGeom prst="line">
              <a:avLst/>
            </a:prstGeom>
            <a:ln w="222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77A20283-999E-D1DA-BA10-4B28BD0B8D63}"/>
                </a:ext>
              </a:extLst>
            </p:cNvPr>
            <p:cNvCxnSpPr/>
            <p:nvPr/>
          </p:nvCxnSpPr>
          <p:spPr bwMode="gray">
            <a:xfrm flipV="1">
              <a:off x="7500690" y="4923205"/>
              <a:ext cx="432048" cy="1296144"/>
            </a:xfrm>
            <a:prstGeom prst="line">
              <a:avLst/>
            </a:prstGeom>
            <a:ln w="2222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DE0FD88-63FD-F217-A495-8DD688F5454A}"/>
              </a:ext>
            </a:extLst>
          </p:cNvPr>
          <p:cNvCxnSpPr>
            <a:cxnSpLocks/>
          </p:cNvCxnSpPr>
          <p:nvPr/>
        </p:nvCxnSpPr>
        <p:spPr bwMode="gray">
          <a:xfrm flipV="1">
            <a:off x="7608168" y="4068775"/>
            <a:ext cx="1223602" cy="694084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5E26E3C-82DC-E32F-3063-73A9120914DC}"/>
              </a:ext>
            </a:extLst>
          </p:cNvPr>
          <p:cNvCxnSpPr/>
          <p:nvPr/>
        </p:nvCxnSpPr>
        <p:spPr bwMode="gray">
          <a:xfrm flipV="1">
            <a:off x="6744072" y="4096744"/>
            <a:ext cx="1259606" cy="666113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2AE84C8-0484-6270-1932-05C1B0319C68}"/>
              </a:ext>
            </a:extLst>
          </p:cNvPr>
          <p:cNvCxnSpPr>
            <a:cxnSpLocks/>
          </p:cNvCxnSpPr>
          <p:nvPr/>
        </p:nvCxnSpPr>
        <p:spPr bwMode="gray">
          <a:xfrm flipV="1">
            <a:off x="8003678" y="4068775"/>
            <a:ext cx="828092" cy="27969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EA71986-5D3A-200D-5374-EC68D4AF7A9C}"/>
              </a:ext>
            </a:extLst>
          </p:cNvPr>
          <p:cNvCxnSpPr/>
          <p:nvPr/>
        </p:nvCxnSpPr>
        <p:spPr bwMode="gray">
          <a:xfrm flipV="1">
            <a:off x="7176120" y="5084896"/>
            <a:ext cx="1367618" cy="974105"/>
          </a:xfrm>
          <a:prstGeom prst="line">
            <a:avLst/>
          </a:prstGeom>
          <a:ln w="22225">
            <a:prstDash val="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C1D040B0-3E5D-4509-8C23-E8446FCD3470}"/>
              </a:ext>
            </a:extLst>
          </p:cNvPr>
          <p:cNvCxnSpPr/>
          <p:nvPr/>
        </p:nvCxnSpPr>
        <p:spPr bwMode="gray">
          <a:xfrm>
            <a:off x="8003678" y="4096744"/>
            <a:ext cx="540060" cy="988152"/>
          </a:xfrm>
          <a:prstGeom prst="line">
            <a:avLst/>
          </a:prstGeom>
          <a:ln w="2222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73840273-9B94-4638-0EB5-C098BAD20096}"/>
              </a:ext>
            </a:extLst>
          </p:cNvPr>
          <p:cNvCxnSpPr/>
          <p:nvPr/>
        </p:nvCxnSpPr>
        <p:spPr bwMode="gray">
          <a:xfrm flipH="1">
            <a:off x="8543738" y="4082759"/>
            <a:ext cx="288032" cy="1002137"/>
          </a:xfrm>
          <a:prstGeom prst="line">
            <a:avLst/>
          </a:prstGeom>
          <a:ln w="2222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5B17DC1F-55D7-75C0-A821-83BAE57CC1AD}"/>
              </a:ext>
            </a:extLst>
          </p:cNvPr>
          <p:cNvCxnSpPr>
            <a:cxnSpLocks/>
          </p:cNvCxnSpPr>
          <p:nvPr/>
        </p:nvCxnSpPr>
        <p:spPr bwMode="gray">
          <a:xfrm flipV="1">
            <a:off x="6803727" y="5229962"/>
            <a:ext cx="372393" cy="199008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CFBA449D-6002-78A4-8A12-9D4A17D739FD}"/>
              </a:ext>
            </a:extLst>
          </p:cNvPr>
          <p:cNvSpPr txBox="1"/>
          <p:nvPr/>
        </p:nvSpPr>
        <p:spPr bwMode="gray">
          <a:xfrm rot="19832667">
            <a:off x="6638954" y="5442022"/>
            <a:ext cx="329549" cy="25985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fuel</a:t>
            </a:r>
            <a:endParaRPr lang="en-DE" sz="1400" dirty="0" err="1"/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2C63C3EA-F7D3-3F80-8866-2F59DA5FF80A}"/>
              </a:ext>
            </a:extLst>
          </p:cNvPr>
          <p:cNvCxnSpPr>
            <a:cxnSpLocks/>
          </p:cNvCxnSpPr>
          <p:nvPr/>
        </p:nvCxnSpPr>
        <p:spPr bwMode="gray">
          <a:xfrm flipH="1">
            <a:off x="8395277" y="4342935"/>
            <a:ext cx="270030" cy="196074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7BB675DF-D820-0C1A-2B7D-E49EB7370C5B}"/>
              </a:ext>
            </a:extLst>
          </p:cNvPr>
          <p:cNvSpPr txBox="1"/>
          <p:nvPr/>
        </p:nvSpPr>
        <p:spPr bwMode="gray">
          <a:xfrm rot="19832667">
            <a:off x="8422239" y="4474567"/>
            <a:ext cx="329549" cy="25985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air</a:t>
            </a:r>
            <a:endParaRPr lang="en-DE" sz="1400" dirty="0" err="1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53028B7-154F-7F58-0325-38EF5A755C99}"/>
              </a:ext>
            </a:extLst>
          </p:cNvPr>
          <p:cNvSpPr txBox="1"/>
          <p:nvPr/>
        </p:nvSpPr>
        <p:spPr bwMode="gray">
          <a:xfrm rot="19832667">
            <a:off x="7588261" y="4318558"/>
            <a:ext cx="329549" cy="25985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outlet</a:t>
            </a:r>
            <a:endParaRPr lang="en-DE" sz="1400" dirty="0" err="1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AF046EE-4DE0-2CDA-E8FA-F833737A17BF}"/>
              </a:ext>
            </a:extLst>
          </p:cNvPr>
          <p:cNvSpPr txBox="1"/>
          <p:nvPr/>
        </p:nvSpPr>
        <p:spPr bwMode="gray">
          <a:xfrm rot="19390071">
            <a:off x="7733604" y="5605718"/>
            <a:ext cx="329549" cy="259852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</a:pPr>
            <a:r>
              <a:rPr lang="en-GB" sz="1400" dirty="0"/>
              <a:t>symmetry</a:t>
            </a:r>
            <a:endParaRPr lang="en-DE" sz="1400" dirty="0" err="1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2722541-FB6D-D930-B14B-1818694D2853}"/>
              </a:ext>
            </a:extLst>
          </p:cNvPr>
          <p:cNvSpPr txBox="1"/>
          <p:nvPr/>
        </p:nvSpPr>
        <p:spPr bwMode="gray">
          <a:xfrm>
            <a:off x="9033780" y="3827177"/>
            <a:ext cx="2880321" cy="1501856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Impact on flame curvature</a:t>
            </a: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Variation of local strain rate from inlet strain rate </a:t>
            </a: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Extinction limits (local strain rate)</a:t>
            </a: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Flamelet assumption</a:t>
            </a: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endParaRPr lang="en-GB" sz="1400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DD772F04-B592-747D-C690-4D907665376C}"/>
              </a:ext>
            </a:extLst>
          </p:cNvPr>
          <p:cNvSpPr txBox="1"/>
          <p:nvPr/>
        </p:nvSpPr>
        <p:spPr bwMode="gray">
          <a:xfrm>
            <a:off x="2167095" y="6273800"/>
            <a:ext cx="2465965" cy="262757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90000"/>
            </a:pPr>
            <a:r>
              <a:rPr lang="en-GB" sz="1050" dirty="0"/>
              <a:t>Computational domain for planar case</a:t>
            </a:r>
            <a:endParaRPr lang="en-US" sz="1050" i="1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69C88E4-4C9E-98D2-3BE7-1DD8AD09CB22}"/>
              </a:ext>
            </a:extLst>
          </p:cNvPr>
          <p:cNvSpPr txBox="1"/>
          <p:nvPr/>
        </p:nvSpPr>
        <p:spPr bwMode="gray">
          <a:xfrm>
            <a:off x="6248445" y="6269110"/>
            <a:ext cx="2880321" cy="272824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90000"/>
            </a:pPr>
            <a:r>
              <a:rPr lang="en-GB" sz="1050" dirty="0"/>
              <a:t>Computational domain for axis-symmetric case</a:t>
            </a:r>
            <a:endParaRPr lang="en-US" sz="1050" i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1A7A656B-4460-A742-8E52-A1D50DE99362}"/>
              </a:ext>
            </a:extLst>
          </p:cNvPr>
          <p:cNvSpPr txBox="1"/>
          <p:nvPr/>
        </p:nvSpPr>
        <p:spPr bwMode="gray">
          <a:xfrm>
            <a:off x="460971" y="3284323"/>
            <a:ext cx="1629270" cy="25098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90000"/>
            </a:pPr>
            <a:r>
              <a:rPr lang="en-GB" sz="1050" dirty="0"/>
              <a:t>Schematic of configuration</a:t>
            </a:r>
            <a:endParaRPr lang="en-US" sz="1050" i="1" dirty="0"/>
          </a:p>
        </p:txBody>
      </p:sp>
    </p:spTree>
    <p:extLst>
      <p:ext uri="{BB962C8B-B14F-4D97-AF65-F5344CB8AC3E}">
        <p14:creationId xmlns:p14="http://schemas.microsoft.com/office/powerpoint/2010/main" val="828918490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1A943A-5C32-5BCA-0067-A5C98A6573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0D893EC3-3AC4-3B8C-43DE-09ED81C79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475" y="368907"/>
            <a:ext cx="11449050" cy="584201"/>
          </a:xfrm>
        </p:spPr>
        <p:txBody>
          <a:bodyPr/>
          <a:lstStyle/>
          <a:p>
            <a:r>
              <a:rPr lang="de-DE" sz="3200" dirty="0"/>
              <a:t>Master Thesis </a:t>
            </a:r>
            <a:br>
              <a:rPr lang="de-DE" sz="3200" dirty="0"/>
            </a:br>
            <a:br>
              <a:rPr lang="de-DE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de-DE" sz="3200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2387DFFC-CAF3-7296-945D-95B802223A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>
          <a:xfrm>
            <a:off x="254660" y="6269368"/>
            <a:ext cx="5832475" cy="584200"/>
          </a:xfrm>
        </p:spPr>
        <p:txBody>
          <a:bodyPr/>
          <a:lstStyle/>
          <a:p>
            <a:r>
              <a:rPr lang="de-DE" noProof="1"/>
              <a:t>Institut für Technische Thermodynamik – Karlsruher Institut für Technologie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0576EAAF-7DE5-6C61-2558-0A33DAF1DD4C}"/>
              </a:ext>
            </a:extLst>
          </p:cNvPr>
          <p:cNvSpPr txBox="1"/>
          <p:nvPr/>
        </p:nvSpPr>
        <p:spPr bwMode="gray">
          <a:xfrm>
            <a:off x="9228348" y="5380079"/>
            <a:ext cx="2136360" cy="1512168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Contact Person: 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dirty="0">
                <a:latin typeface="Arial" panose="020B0604020202020204" pitchFamily="34" charset="0"/>
                <a:ea typeface="Times New Roman" panose="02020603050405020304" pitchFamily="18" charset="0"/>
              </a:rPr>
              <a:t>Prashant Shrtoriya</a:t>
            </a:r>
            <a:endParaRPr lang="de-DE" sz="1400" dirty="0"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algn="just"/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u="sng" dirty="0">
                <a:solidFill>
                  <a:srgbClr val="0563C1"/>
                </a:solidFill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prashant</a:t>
            </a:r>
            <a:r>
              <a:rPr lang="de-DE" sz="1400" u="sng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.shrotriya@kit.edu</a:t>
            </a:r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KIT Campus Süd </a:t>
            </a:r>
          </a:p>
          <a:p>
            <a:pPr algn="just"/>
            <a:r>
              <a:rPr lang="de-DE" sz="14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Geb. 10.91, Raum 216</a:t>
            </a:r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de-DE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de-D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de-DE" sz="105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de-DE" sz="105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0000" indent="-180000"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endParaRPr lang="de-DE" sz="1400" dirty="0" err="1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4BCCB1C-F5D9-23DC-EF89-770E2E29D73B}"/>
              </a:ext>
            </a:extLst>
          </p:cNvPr>
          <p:cNvSpPr txBox="1"/>
          <p:nvPr/>
        </p:nvSpPr>
        <p:spPr bwMode="gray">
          <a:xfrm>
            <a:off x="299356" y="937476"/>
            <a:ext cx="11778689" cy="490921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Sensitivity of burner-stabilised flame with reaction rate coefficients with burner surface temperature inhomogeneity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2000" dirty="0">
                <a:solidFill>
                  <a:srgbClr val="000000"/>
                </a:solidFill>
              </a:rPr>
              <a:t>Supervisors – Philipp Golda and Prashant Shrotriya </a:t>
            </a:r>
          </a:p>
        </p:txBody>
      </p:sp>
      <p:pic>
        <p:nvPicPr>
          <p:cNvPr id="4" name="Picture 3" descr="A diagram of a function&#10;&#10;AI-generated content may be incorrect.">
            <a:extLst>
              <a:ext uri="{FF2B5EF4-FFF2-40B4-BE49-F238E27FC236}">
                <a16:creationId xmlns:a16="http://schemas.microsoft.com/office/drawing/2014/main" id="{FCE1A019-6515-B918-8D00-5E56D0E7EF8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9011" t="3052"/>
          <a:stretch>
            <a:fillRect/>
          </a:stretch>
        </p:blipFill>
        <p:spPr>
          <a:xfrm>
            <a:off x="182421" y="1664804"/>
            <a:ext cx="3728291" cy="3816424"/>
          </a:xfrm>
          <a:prstGeom prst="rect">
            <a:avLst/>
          </a:prstGeom>
        </p:spPr>
      </p:pic>
      <p:pic>
        <p:nvPicPr>
          <p:cNvPr id="5" name="Picture 4" descr="A diagram of a graph&#10;&#10;AI-generated content may be incorrect.">
            <a:extLst>
              <a:ext uri="{FF2B5EF4-FFF2-40B4-BE49-F238E27FC236}">
                <a16:creationId xmlns:a16="http://schemas.microsoft.com/office/drawing/2014/main" id="{F49A3CD5-A230-B29A-DC6F-0703B41BFC1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9716" y="3935952"/>
            <a:ext cx="3096344" cy="1938887"/>
          </a:xfrm>
          <a:prstGeom prst="rect">
            <a:avLst/>
          </a:prstGeom>
        </p:spPr>
      </p:pic>
      <p:sp>
        <p:nvSpPr>
          <p:cNvPr id="12" name="Arrow: Curved Right 11">
            <a:extLst>
              <a:ext uri="{FF2B5EF4-FFF2-40B4-BE49-F238E27FC236}">
                <a16:creationId xmlns:a16="http://schemas.microsoft.com/office/drawing/2014/main" id="{B9119049-8399-EC10-7FFC-C32F8EF240F9}"/>
              </a:ext>
            </a:extLst>
          </p:cNvPr>
          <p:cNvSpPr/>
          <p:nvPr/>
        </p:nvSpPr>
        <p:spPr bwMode="gray">
          <a:xfrm rot="17188209">
            <a:off x="2738413" y="3637817"/>
            <a:ext cx="541960" cy="3559545"/>
          </a:xfrm>
          <a:prstGeom prst="curvedRightArrow">
            <a:avLst>
              <a:gd name="adj1" fmla="val 25000"/>
              <a:gd name="adj2" fmla="val 50000"/>
              <a:gd name="adj3" fmla="val 32000"/>
            </a:avLst>
          </a:prstGeom>
          <a:solidFill>
            <a:schemeClr val="accent1"/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44000" rIns="144000" bIns="144000" rtlCol="0" anchor="ctr"/>
          <a:lstStyle/>
          <a:p>
            <a:pPr algn="ctr"/>
            <a:endParaRPr lang="en-DE" sz="14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EF0D090-B7F3-D520-1370-D46BCE760E25}"/>
              </a:ext>
            </a:extLst>
          </p:cNvPr>
          <p:cNvSpPr txBox="1"/>
          <p:nvPr/>
        </p:nvSpPr>
        <p:spPr bwMode="gray">
          <a:xfrm>
            <a:off x="3958236" y="5978917"/>
            <a:ext cx="2880320" cy="23181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90000"/>
            </a:pPr>
            <a:r>
              <a:rPr lang="en-GB" sz="1050" dirty="0"/>
              <a:t>Different temperature profiles considered at inlet</a:t>
            </a:r>
            <a:endParaRPr lang="en-US" sz="1050" i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EF2B5B2-A3D6-FB59-5DC0-29BF6B2B1A97}"/>
              </a:ext>
            </a:extLst>
          </p:cNvPr>
          <p:cNvSpPr txBox="1"/>
          <p:nvPr/>
        </p:nvSpPr>
        <p:spPr bwMode="gray">
          <a:xfrm>
            <a:off x="1003337" y="5607800"/>
            <a:ext cx="1379432" cy="231816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algn="l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90000"/>
            </a:pPr>
            <a:r>
              <a:rPr lang="en-GB" sz="1050" dirty="0"/>
              <a:t>Computational domain</a:t>
            </a:r>
            <a:r>
              <a:rPr lang="en-GB" sz="1050" baseline="30000" dirty="0"/>
              <a:t>[5]</a:t>
            </a:r>
            <a:endParaRPr lang="en-US" sz="1050" i="1" baseline="300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5918E8-ED28-2795-16AC-F6CC2F625956}"/>
              </a:ext>
            </a:extLst>
          </p:cNvPr>
          <p:cNvSpPr txBox="1"/>
          <p:nvPr/>
        </p:nvSpPr>
        <p:spPr bwMode="gray">
          <a:xfrm>
            <a:off x="3777051" y="2755035"/>
            <a:ext cx="8092934" cy="1243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Observations noted till now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Frequency of flame oscillations in 2D was same as in 1D for the same inlet temperature.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Spatial variation of temperature didn’t affect the frequency; however, maximum temperature of burner surface governed the frequency of flame oscillations.</a:t>
            </a:r>
            <a:endParaRPr lang="en-GB" sz="20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F3ADF2C-82D8-5680-5F23-CA68B676000E}"/>
              </a:ext>
            </a:extLst>
          </p:cNvPr>
          <p:cNvSpPr txBox="1"/>
          <p:nvPr/>
        </p:nvSpPr>
        <p:spPr bwMode="gray">
          <a:xfrm>
            <a:off x="3787430" y="1751762"/>
            <a:ext cx="8290615" cy="929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Motivation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For experiments, it’s important to know whether temperature/</a:t>
            </a:r>
            <a:r>
              <a:rPr lang="en-GB" sz="1400" dirty="0" err="1"/>
              <a:t>coflow</a:t>
            </a:r>
            <a:r>
              <a:rPr lang="en-GB" sz="1400" dirty="0"/>
              <a:t> velocity is more critical or the rate coefficients of some important reactions </a:t>
            </a:r>
            <a:endParaRPr lang="en-GB" sz="2000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C6C4880-7313-03E0-9F97-22D7F1210BAC}"/>
              </a:ext>
            </a:extLst>
          </p:cNvPr>
          <p:cNvSpPr txBox="1"/>
          <p:nvPr/>
        </p:nvSpPr>
        <p:spPr bwMode="gray">
          <a:xfrm>
            <a:off x="6313362" y="3998517"/>
            <a:ext cx="5273186" cy="14804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0000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dirty="0">
                <a:solidFill>
                  <a:schemeClr val="accent1"/>
                </a:solidFill>
              </a:rPr>
              <a:t>Questions to be answered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Quantification of sensitivity of flame oscillation with temperature versus reaction rate coefficients.</a:t>
            </a:r>
          </a:p>
          <a:p>
            <a:pPr marL="637200" lvl="1" indent="-180000" algn="just" defTabSz="914347">
              <a:lnSpc>
                <a:spcPct val="11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90000"/>
              <a:buFont typeface="Wingdings" panose="05000000000000000000" pitchFamily="2" charset="2"/>
              <a:buChar char="§"/>
            </a:pPr>
            <a:r>
              <a:rPr lang="en-GB" sz="1400" dirty="0"/>
              <a:t>Impact of different flame markers used for calculations of frequency.  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29617858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KIT">
  <a:themeElements>
    <a:clrScheme name="KIT">
      <a:dk1>
        <a:srgbClr val="002D4C"/>
      </a:dk1>
      <a:lt1>
        <a:srgbClr val="FFFFFF"/>
      </a:lt1>
      <a:dk2>
        <a:srgbClr val="DAE1E6"/>
      </a:dk2>
      <a:lt2>
        <a:srgbClr val="A8B9C4"/>
      </a:lt2>
      <a:accent1>
        <a:srgbClr val="009682"/>
      </a:accent1>
      <a:accent2>
        <a:srgbClr val="005A50"/>
      </a:accent2>
      <a:accent3>
        <a:srgbClr val="23A1E0"/>
      </a:accent3>
      <a:accent4>
        <a:srgbClr val="0C537E"/>
      </a:accent4>
      <a:accent5>
        <a:srgbClr val="8CB63C"/>
      </a:accent5>
      <a:accent6>
        <a:srgbClr val="276738"/>
      </a:accent6>
      <a:hlink>
        <a:srgbClr val="009682"/>
      </a:hlink>
      <a:folHlink>
        <a:srgbClr val="002D4C"/>
      </a:folHlink>
    </a:clrScheme>
    <a:fontScheme name="KIT">
      <a:majorFont>
        <a:latin typeface="Franklin Gothic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1"/>
        </a:solidFill>
        <a:ln w="3175">
          <a:solidFill>
            <a:schemeClr val="accent1"/>
          </a:solidFill>
        </a:ln>
      </a:spPr>
      <a:bodyPr wrap="square" lIns="144000" tIns="144000" rIns="144000" bIns="144000" rtlCol="0" anchor="ctr"/>
      <a:lstStyle>
        <a:defPPr algn="ctr">
          <a:defRPr sz="1400" b="1" dirty="0">
            <a:solidFill>
              <a:schemeClr val="bg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noAutofit/>
      </a:bodyPr>
      <a:lstStyle>
        <a:defPPr marL="180000" indent="-180000" algn="l" defTabSz="914347">
          <a:lnSpc>
            <a:spcPct val="110000"/>
          </a:lnSpc>
          <a:spcBef>
            <a:spcPts val="300"/>
          </a:spcBef>
          <a:spcAft>
            <a:spcPts val="300"/>
          </a:spcAft>
          <a:buClr>
            <a:schemeClr val="accent1"/>
          </a:buClr>
          <a:buSzPct val="90000"/>
          <a:buFont typeface="Wingdings" panose="05000000000000000000" pitchFamily="2" charset="2"/>
          <a:buChar char="§"/>
          <a:defRPr sz="1400" dirty="0" err="1" smtClean="0"/>
        </a:defPPr>
      </a:lstStyle>
    </a:txDef>
  </a:objectDefaults>
  <a:extraClrSchemeLst/>
  <a:custClrLst>
    <a:custClr name="Schwarz">
      <a:srgbClr val="000000"/>
    </a:custClr>
    <a:custClr name="Pink">
      <a:srgbClr val="A3107C"/>
    </a:custClr>
    <a:custClr name="Orange">
      <a:srgbClr val="DF9B1B"/>
    </a:custClr>
    <a:custClr name="Gelb">
      <a:srgbClr val="FCE500"/>
    </a:custClr>
    <a:custClr name="Rot">
      <a:srgbClr val="D30015"/>
    </a:custClr>
    <a:custClr name="Braun">
      <a:srgbClr val="A7822E"/>
    </a:custClr>
  </a:custClrLst>
  <a:extLst>
    <a:ext uri="{05A4C25C-085E-4340-85A3-A5531E510DB2}">
      <thm15:themeFamily xmlns:thm15="http://schemas.microsoft.com/office/thememl/2012/main" name="KIT_Template_DE_04_EXP.potx" id="{1881D3DE-B6AC-46CE-AA28-76D2A57474C9}" vid="{0AB5B9B1-C19C-451D-BD25-5BC4F4467087}"/>
    </a:ext>
  </a:extLst>
</a:theme>
</file>

<file path=ppt/theme/theme2.xml><?xml version="1.0" encoding="utf-8"?>
<a:theme xmlns:a="http://schemas.openxmlformats.org/drawingml/2006/main" name="Office">
  <a:themeElements>
    <a:clrScheme name="KIT">
      <a:dk1>
        <a:srgbClr val="002D4C"/>
      </a:dk1>
      <a:lt1>
        <a:srgbClr val="FFFFFF"/>
      </a:lt1>
      <a:dk2>
        <a:srgbClr val="DAE1E6"/>
      </a:dk2>
      <a:lt2>
        <a:srgbClr val="A8B9C4"/>
      </a:lt2>
      <a:accent1>
        <a:srgbClr val="009682"/>
      </a:accent1>
      <a:accent2>
        <a:srgbClr val="005A50"/>
      </a:accent2>
      <a:accent3>
        <a:srgbClr val="23A1E0"/>
      </a:accent3>
      <a:accent4>
        <a:srgbClr val="0C537E"/>
      </a:accent4>
      <a:accent5>
        <a:srgbClr val="8CB63C"/>
      </a:accent5>
      <a:accent6>
        <a:srgbClr val="276738"/>
      </a:accent6>
      <a:hlink>
        <a:srgbClr val="009682"/>
      </a:hlink>
      <a:folHlink>
        <a:srgbClr val="002D4C"/>
      </a:folHlink>
    </a:clrScheme>
    <a:fontScheme name="KIT">
      <a:majorFont>
        <a:latin typeface="Franklin Gothic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1"/>
        </a:solidFill>
        <a:ln w="3175">
          <a:solidFill>
            <a:schemeClr val="accent1"/>
          </a:solidFill>
        </a:ln>
      </a:spPr>
      <a:bodyPr wrap="square" lIns="144000" tIns="144000" rIns="144000" bIns="144000" rtlCol="0" anchor="ctr"/>
      <a:lstStyle>
        <a:defPPr algn="ctr">
          <a:defRPr sz="1200" b="1" dirty="0">
            <a:solidFill>
              <a:schemeClr val="bg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noAutofit/>
      </a:bodyPr>
      <a:lstStyle>
        <a:defPPr marL="180000" indent="-180000" algn="l">
          <a:lnSpc>
            <a:spcPct val="110000"/>
          </a:lnSpc>
          <a:spcBef>
            <a:spcPts val="300"/>
          </a:spcBef>
          <a:spcAft>
            <a:spcPts val="300"/>
          </a:spcAft>
          <a:buClr>
            <a:schemeClr val="accent1"/>
          </a:buClr>
          <a:buFont typeface="Wingdings" panose="05000000000000000000" pitchFamily="2" charset="2"/>
          <a:buChar char="§"/>
          <a:defRPr sz="1200" dirty="0" err="1" smtClean="0">
            <a:solidFill>
              <a:srgbClr val="000000"/>
            </a:solidFill>
          </a:defRPr>
        </a:defPPr>
      </a:lstStyle>
    </a:txDef>
  </a:objectDefaults>
  <a:extraClrSchemeLst/>
  <a:custClrLst>
    <a:custClr name="Schwarz">
      <a:srgbClr val="000000"/>
    </a:custClr>
    <a:custClr name="Pink">
      <a:srgbClr val="A3107C"/>
    </a:custClr>
    <a:custClr name="Orange">
      <a:srgbClr val="DF9B1B"/>
    </a:custClr>
    <a:custClr name="Gelb">
      <a:srgbClr val="FCE500"/>
    </a:custClr>
    <a:custClr name="Rot">
      <a:srgbClr val="D30015"/>
    </a:custClr>
    <a:custClr name="Braun">
      <a:srgbClr val="A7822E"/>
    </a:custClr>
  </a:custClr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KIT">
      <a:dk1>
        <a:srgbClr val="002D4C"/>
      </a:dk1>
      <a:lt1>
        <a:srgbClr val="FFFFFF"/>
      </a:lt1>
      <a:dk2>
        <a:srgbClr val="DAE1E6"/>
      </a:dk2>
      <a:lt2>
        <a:srgbClr val="A8B9C4"/>
      </a:lt2>
      <a:accent1>
        <a:srgbClr val="009682"/>
      </a:accent1>
      <a:accent2>
        <a:srgbClr val="005A50"/>
      </a:accent2>
      <a:accent3>
        <a:srgbClr val="23A1E0"/>
      </a:accent3>
      <a:accent4>
        <a:srgbClr val="0C537E"/>
      </a:accent4>
      <a:accent5>
        <a:srgbClr val="8CB63C"/>
      </a:accent5>
      <a:accent6>
        <a:srgbClr val="276738"/>
      </a:accent6>
      <a:hlink>
        <a:srgbClr val="009682"/>
      </a:hlink>
      <a:folHlink>
        <a:srgbClr val="002D4C"/>
      </a:folHlink>
    </a:clrScheme>
    <a:fontScheme name="KIT">
      <a:majorFont>
        <a:latin typeface="Franklin Gothic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gray">
        <a:solidFill>
          <a:schemeClr val="accent1"/>
        </a:solidFill>
        <a:ln w="3175">
          <a:solidFill>
            <a:schemeClr val="accent1"/>
          </a:solidFill>
        </a:ln>
      </a:spPr>
      <a:bodyPr wrap="square" lIns="144000" tIns="144000" rIns="144000" bIns="144000" rtlCol="0" anchor="ctr"/>
      <a:lstStyle>
        <a:defPPr algn="ctr">
          <a:defRPr sz="12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gray">
        <a:ln w="9525"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 bwMode="gray">
        <a:noFill/>
      </a:spPr>
      <a:bodyPr wrap="square" lIns="0" tIns="0" rIns="0" bIns="0" rtlCol="0">
        <a:noAutofit/>
      </a:bodyPr>
      <a:lstStyle>
        <a:defPPr marL="180000" indent="-180000" algn="l">
          <a:lnSpc>
            <a:spcPct val="110000"/>
          </a:lnSpc>
          <a:spcBef>
            <a:spcPts val="300"/>
          </a:spcBef>
          <a:spcAft>
            <a:spcPts val="300"/>
          </a:spcAft>
          <a:buClr>
            <a:schemeClr val="accent1"/>
          </a:buClr>
          <a:buFont typeface="Wingdings" panose="05000000000000000000" pitchFamily="2" charset="2"/>
          <a:buChar char="§"/>
          <a:defRPr sz="1200" dirty="0" err="1" smtClean="0">
            <a:solidFill>
              <a:srgbClr val="000000"/>
            </a:solidFill>
          </a:defRPr>
        </a:defPPr>
      </a:lstStyle>
    </a:txDef>
  </a:objectDefaults>
  <a:extraClrSchemeLst/>
  <a:custClrLst>
    <a:custClr name="Schwarz">
      <a:srgbClr val="000000"/>
    </a:custClr>
    <a:custClr name="Pink">
      <a:srgbClr val="A3107C"/>
    </a:custClr>
    <a:custClr name="Orange">
      <a:srgbClr val="DF9B1B"/>
    </a:custClr>
    <a:custClr name="Gelb">
      <a:srgbClr val="FCE500"/>
    </a:custClr>
    <a:custClr name="Rot">
      <a:srgbClr val="D30015"/>
    </a:custClr>
    <a:custClr name="Braun">
      <a:srgbClr val="A7822E"/>
    </a:custClr>
  </a:custClr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E5FD0FACC1A441A3B98524628D82BB" ma:contentTypeVersion="18" ma:contentTypeDescription="Ein neues Dokument erstellen." ma:contentTypeScope="" ma:versionID="ca91d1d73b96296e36ac805fd617baf7">
  <xsd:schema xmlns:xsd="http://www.w3.org/2001/XMLSchema" xmlns:xs="http://www.w3.org/2001/XMLSchema" xmlns:p="http://schemas.microsoft.com/office/2006/metadata/properties" xmlns:ns3="81b2a3e8-42da-4da6-905d-11a8afbb605c" xmlns:ns4="a316b092-a2a1-4f3b-b455-46c1e19af03e" targetNamespace="http://schemas.microsoft.com/office/2006/metadata/properties" ma:root="true" ma:fieldsID="c25dfe43a6d077542e50f2e8cf508a91" ns3:_="" ns4:_="">
    <xsd:import namespace="81b2a3e8-42da-4da6-905d-11a8afbb605c"/>
    <xsd:import namespace="a316b092-a2a1-4f3b-b455-46c1e19af03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ServiceLocation" minOccurs="0"/>
                <xsd:element ref="ns4:MediaLengthInSeconds" minOccurs="0"/>
                <xsd:element ref="ns4:_activity" minOccurs="0"/>
                <xsd:element ref="ns4:MediaServiceSearchProperties" minOccurs="0"/>
                <xsd:element ref="ns4:MediaServiceObjectDetectorVersions" minOccurs="0"/>
                <xsd:element ref="ns4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b2a3e8-42da-4da6-905d-11a8afbb60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Freigabehinweishash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16b092-a2a1-4f3b-b455-46c1e19af0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316b092-a2a1-4f3b-b455-46c1e19af03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59D8DE2-2B91-453A-899A-5D9038445FF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b2a3e8-42da-4da6-905d-11a8afbb605c"/>
    <ds:schemaRef ds:uri="a316b092-a2a1-4f3b-b455-46c1e19af0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159617-DEC9-404F-99CE-1D26659791CE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a316b092-a2a1-4f3b-b455-46c1e19af03e"/>
    <ds:schemaRef ds:uri="http://purl.org/dc/terms/"/>
    <ds:schemaRef ds:uri="http://schemas.openxmlformats.org/package/2006/metadata/core-properties"/>
    <ds:schemaRef ds:uri="81b2a3e8-42da-4da6-905d-11a8afbb605c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E359DD4-3818-4294-9945-2CC7AB3D12A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299</Words>
  <Application>Microsoft Office PowerPoint</Application>
  <PresentationFormat>Widescreen</PresentationFormat>
  <Paragraphs>57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Franklin Gothic Medium</vt:lpstr>
      <vt:lpstr>Symbol</vt:lpstr>
      <vt:lpstr>Times New Roman</vt:lpstr>
      <vt:lpstr>Wingdings</vt:lpstr>
      <vt:lpstr>KIT</vt:lpstr>
      <vt:lpstr>Bachelor Thesis   </vt:lpstr>
      <vt:lpstr>Master Thesis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Christoph Gegenheimer</dc:creator>
  <cp:lastModifiedBy>Shrotriya, Prashant (ITT)</cp:lastModifiedBy>
  <cp:revision>130</cp:revision>
  <dcterms:created xsi:type="dcterms:W3CDTF">2024-11-15T12:39:13Z</dcterms:created>
  <dcterms:modified xsi:type="dcterms:W3CDTF">2025-12-11T13:32:07Z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0x01010092E5FD0FACC1A441A3B98524628D82BB</vt:lpwstr>
  </property>
</Properties>
</file>